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1BD78-28E8-41F7-B5A4-FC6D1E5FA47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02612-A1B6-4C6D-87C7-F8CD5B6C9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9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02612-A1B6-4C6D-87C7-F8CD5B6C97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53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2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4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0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7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8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1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6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5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1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9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7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9F687-DC4F-49F9-825D-45C9CE8FF5A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5365F-CEFC-4B9B-B7D9-EB6AED8A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7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13609"/>
            <a:ext cx="66865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048000"/>
            <a:ext cx="3446212" cy="298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91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7600" dirty="0" smtClean="0">
                <a:latin typeface="Arial" panose="020B0604020202020204" pitchFamily="34" charset="0"/>
                <a:cs typeface="Arial" panose="020B0604020202020204" pitchFamily="34" charset="0"/>
              </a:rPr>
              <a:t>Define </a:t>
            </a:r>
            <a:r>
              <a:rPr lang="en-US" sz="17600" dirty="0">
                <a:latin typeface="Arial" panose="020B0604020202020204" pitchFamily="34" charset="0"/>
                <a:cs typeface="Arial" panose="020B0604020202020204" pitchFamily="34" charset="0"/>
              </a:rPr>
              <a:t>cross contamination and identify ways that it could happen.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7600" dirty="0">
                <a:latin typeface="Arial" panose="020B0604020202020204" pitchFamily="34" charset="0"/>
                <a:cs typeface="Arial" panose="020B0604020202020204" pitchFamily="34" charset="0"/>
              </a:rPr>
              <a:t> Identify cleaning steps which can be done at home to prevent harmful bacteria from spreading.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20782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178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4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Analyze 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home kitchen and create a checklist for clean and safe kitchen monitoring. </a:t>
            </a:r>
          </a:p>
          <a:p>
            <a:pPr marL="0" lvl="0" indent="0">
              <a:buNone/>
            </a:pPr>
            <a:endParaRPr lang="en-US" sz="4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28" y="34636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37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Define cross contamination and identify ways that it could happen.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Cross Contamination: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Occurs when harmful bacteria is unintentionally transferred from one surface to another causing a higher risk for foodborne illness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094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of Cross Contamination:</a:t>
            </a:r>
          </a:p>
          <a:p>
            <a:pPr lvl="1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Sitting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food item on a dirty kitchen counter before eating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</a:p>
          <a:p>
            <a:pPr lvl="1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same cutting board and/or knife to cut raw chicken and fresh vegetables without washing</a:t>
            </a:r>
          </a:p>
          <a:p>
            <a:pPr lvl="1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Using the same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tongs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on cooked chicken that were used previously on the uncooked chicken</a:t>
            </a:r>
          </a:p>
          <a:p>
            <a:endParaRPr lang="en-US" dirty="0"/>
          </a:p>
          <a:p>
            <a:pPr lvl="1"/>
            <a:endParaRPr lang="en-US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8491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760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 cleaning steps which can be done at home to prevent harmful bacteria from spreading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 smtClean="0"/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Cleaning Steps: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Clean dish cloths regularly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Throw away and replace sponges often (recommended not to use)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Clean all surfaces and all handles. 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Clean sinks and drains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Clean refrigerator shelves and throw away expired food.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13855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1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7434"/>
            <a:ext cx="8229600" cy="4525963"/>
          </a:xfrm>
        </p:spPr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Analyze the home kitchen and create a checklist for clean and safe kitchen monitoring.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After analysis it can be applied.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Simple sanitation solution: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1tsp of unscented liquid chlorine bleach 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1qt water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Spray solution 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surfaces, allow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air dry for 2-3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min.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Wipe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down with a clean paper towel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979" y="48491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92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Cross contamination can be extremely harmful and can happen in various ways.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teps taken with cleaning methods can prevent bacteria from spreading.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Analyzing the kitchen and creating a checklist helps monitor safe cleaning.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13855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9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219</Words>
  <Application>Microsoft Office PowerPoint</Application>
  <PresentationFormat>On-screen Show (4:3)</PresentationFormat>
  <Paragraphs>34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Objectives </vt:lpstr>
      <vt:lpstr>Objectives </vt:lpstr>
      <vt:lpstr>Objective 1 </vt:lpstr>
      <vt:lpstr>Objective 1</vt:lpstr>
      <vt:lpstr>Objective 2</vt:lpstr>
      <vt:lpstr>Objective 3 </vt:lpstr>
      <vt:lpstr>Summary </vt:lpstr>
    </vt:vector>
  </TitlesOfParts>
  <Company>Tennessee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Godwin, Sandria</dc:creator>
  <cp:lastModifiedBy>Godwin, Sandria</cp:lastModifiedBy>
  <cp:revision>13</cp:revision>
  <dcterms:created xsi:type="dcterms:W3CDTF">2016-10-25T17:50:18Z</dcterms:created>
  <dcterms:modified xsi:type="dcterms:W3CDTF">2016-10-25T22:40:29Z</dcterms:modified>
</cp:coreProperties>
</file>