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660"/>
  </p:normalViewPr>
  <p:slideViewPr>
    <p:cSldViewPr>
      <p:cViewPr varScale="1">
        <p:scale>
          <a:sx n="69" d="100"/>
          <a:sy n="69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F1BD78-28E8-41F7-B5A4-FC6D1E5FA470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B02612-A1B6-4C6D-87C7-F8CD5B6C9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394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02612-A1B6-4C6D-87C7-F8CD5B6C971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653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9F687-DC4F-49F9-825D-45C9CE8FF5A0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5365F-CEFC-4B9B-B7D9-EB6AED8A4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524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9F687-DC4F-49F9-825D-45C9CE8FF5A0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5365F-CEFC-4B9B-B7D9-EB6AED8A4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644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9F687-DC4F-49F9-825D-45C9CE8FF5A0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5365F-CEFC-4B9B-B7D9-EB6AED8A4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806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9F687-DC4F-49F9-825D-45C9CE8FF5A0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5365F-CEFC-4B9B-B7D9-EB6AED8A4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570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9F687-DC4F-49F9-825D-45C9CE8FF5A0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5365F-CEFC-4B9B-B7D9-EB6AED8A4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887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9F687-DC4F-49F9-825D-45C9CE8FF5A0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5365F-CEFC-4B9B-B7D9-EB6AED8A4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813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9F687-DC4F-49F9-825D-45C9CE8FF5A0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5365F-CEFC-4B9B-B7D9-EB6AED8A4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665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9F687-DC4F-49F9-825D-45C9CE8FF5A0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5365F-CEFC-4B9B-B7D9-EB6AED8A4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652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9F687-DC4F-49F9-825D-45C9CE8FF5A0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5365F-CEFC-4B9B-B7D9-EB6AED8A4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814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9F687-DC4F-49F9-825D-45C9CE8FF5A0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5365F-CEFC-4B9B-B7D9-EB6AED8A4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696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9F687-DC4F-49F9-825D-45C9CE8FF5A0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5365F-CEFC-4B9B-B7D9-EB6AED8A4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976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9F687-DC4F-49F9-825D-45C9CE8FF5A0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5365F-CEFC-4B9B-B7D9-EB6AED8A4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676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513609"/>
            <a:ext cx="668655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accent1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048000"/>
            <a:ext cx="3446212" cy="2986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391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4525963"/>
          </a:xfrm>
        </p:spPr>
        <p:txBody>
          <a:bodyPr>
            <a:normAutofit fontScale="2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17600" dirty="0" smtClean="0">
                <a:latin typeface="Arial" panose="020B0604020202020204" pitchFamily="34" charset="0"/>
                <a:cs typeface="Arial" panose="020B0604020202020204" pitchFamily="34" charset="0"/>
              </a:rPr>
              <a:t>Define </a:t>
            </a:r>
            <a:r>
              <a:rPr lang="en-US" sz="17600" dirty="0">
                <a:latin typeface="Arial" panose="020B0604020202020204" pitchFamily="34" charset="0"/>
                <a:cs typeface="Arial" panose="020B0604020202020204" pitchFamily="34" charset="0"/>
              </a:rPr>
              <a:t>cross contamination and identify ways that it could happen.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7600" dirty="0">
                <a:latin typeface="Arial" panose="020B0604020202020204" pitchFamily="34" charset="0"/>
                <a:cs typeface="Arial" panose="020B0604020202020204" pitchFamily="34" charset="0"/>
              </a:rPr>
              <a:t> Identify cleaning steps which can be done at home to prevent harmful bacteria from spreading.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7" y="20782"/>
            <a:ext cx="1871663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178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sz="4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Analyze </a:t>
            </a:r>
            <a:r>
              <a:rPr lang="en-US" sz="4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home kitchen and create a checklist for clean and safe kitchen monitoring. </a:t>
            </a:r>
          </a:p>
          <a:p>
            <a:pPr marL="0" lvl="0" indent="0">
              <a:buNone/>
            </a:pPr>
            <a:endParaRPr lang="en-US" sz="4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4628" y="34636"/>
            <a:ext cx="1871663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237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 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 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Define cross contamination and identify ways that it could happen. 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Cross Contamination: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Occurs when harmful bacteria is unintentionally transferred from one surface to another causing a higher risk for foodborne illness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n-US" dirty="0"/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7" y="0"/>
            <a:ext cx="1871663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094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Examples of Cross Contamination:</a:t>
            </a:r>
          </a:p>
          <a:p>
            <a:pPr lvl="1"/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Sitting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 food item on a dirty kitchen counter before eating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</a:p>
          <a:p>
            <a:pPr lvl="1"/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Using the same cutting board and/or knife to cut raw chicken and fresh vegetables without washing</a:t>
            </a:r>
          </a:p>
          <a:p>
            <a:pPr lvl="1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 Using the same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tongs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on cooked chicken that were used previously on the uncooked chicken</a:t>
            </a:r>
          </a:p>
          <a:p>
            <a:endParaRPr lang="en-US" dirty="0"/>
          </a:p>
          <a:p>
            <a:pPr lvl="1"/>
            <a:endParaRPr lang="en-US" sz="16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8491"/>
            <a:ext cx="1871663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760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Identify cleaning steps which can be done at home to prevent harmful bacteria from spreading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800" dirty="0" smtClean="0"/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Cleaning Steps:</a:t>
            </a:r>
          </a:p>
          <a:p>
            <a:pPr lvl="1"/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Clean dish cloths regularly</a:t>
            </a:r>
          </a:p>
          <a:p>
            <a:pPr lvl="1"/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Throw away and replace sponges often (recommended not to use)</a:t>
            </a:r>
          </a:p>
          <a:p>
            <a:pPr lvl="1"/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Clean all surfaces and all handles. </a:t>
            </a:r>
          </a:p>
          <a:p>
            <a:pPr lvl="1"/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Clean sinks and drains</a:t>
            </a:r>
          </a:p>
          <a:p>
            <a:pPr lvl="1"/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Clean refrigerator shelves and throw away expired food. </a:t>
            </a:r>
          </a:p>
          <a:p>
            <a:pPr marL="457200" lvl="1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7" y="13855"/>
            <a:ext cx="1871663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019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 3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37434"/>
            <a:ext cx="8229600" cy="4525963"/>
          </a:xfrm>
        </p:spPr>
        <p:txBody>
          <a:bodyPr/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Analyze the home kitchen and create a checklist for clean and safe kitchen monitoring.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After analysis it can be applied. 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Simple sanitation solution: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1tsp of unscented liquid chlorine bleach  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1qt water 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Spray solution on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surfaces, allow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air dry for 2-3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min. 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Wipe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down with a clean paper towel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9979" y="48491"/>
            <a:ext cx="1871663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928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Cross contamination can be extremely harmful and can happen in various ways. 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teps taken with cleaning methods can prevent bacteria from spreading. </a:t>
            </a:r>
          </a:p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Analyzing the kitchen and creating a checklist helps monitor safe cleaning. 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7" y="13855"/>
            <a:ext cx="1871663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195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219</Words>
  <Application>Microsoft Office PowerPoint</Application>
  <PresentationFormat>On-screen Show (4:3)</PresentationFormat>
  <Paragraphs>34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Objectives </vt:lpstr>
      <vt:lpstr>Objectives </vt:lpstr>
      <vt:lpstr>Objective 1 </vt:lpstr>
      <vt:lpstr>Objective 1</vt:lpstr>
      <vt:lpstr>Objective 2</vt:lpstr>
      <vt:lpstr>Objective 3 </vt:lpstr>
      <vt:lpstr>Summary </vt:lpstr>
    </vt:vector>
  </TitlesOfParts>
  <Company>Tennessee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Godwin, Sandria</dc:creator>
  <cp:lastModifiedBy>Godwin, Sandria</cp:lastModifiedBy>
  <cp:revision>13</cp:revision>
  <dcterms:created xsi:type="dcterms:W3CDTF">2016-10-25T17:50:18Z</dcterms:created>
  <dcterms:modified xsi:type="dcterms:W3CDTF">2016-10-25T22:40:29Z</dcterms:modified>
</cp:coreProperties>
</file>