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DE8DC-4A13-4B47-81B7-0906C01FC8F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F2A53-E81C-4127-B1CB-4A978C32E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F2A53-E81C-4127-B1CB-4A978C32E6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5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2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3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08BC-FF35-49EE-9317-8A985184CE8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2A7A-1C90-4318-B48D-4C3F0779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9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686800" cy="103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394488"/>
            <a:ext cx="3276600" cy="281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55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Identify poultry and egg safety practices shoppers can do while in the grocery store.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964" y="0"/>
            <a:ext cx="1868036" cy="160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76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Sell-By Date: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The date marked on a food item indicating the last day it should be sold in stores.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Expiration Date: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The date marked on a food item indicating the date it expires or could spoil. Perishable foods should be consumed before or on this date for maximum freshness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636"/>
            <a:ext cx="186531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63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poultry and egg safety practices shoppers can do while in the grocery store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Poultry and egg safety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important in the grocery store 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well as 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at home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consumers, it is important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 food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practices while shopping.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620" y="27709"/>
            <a:ext cx="186531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75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Store Safety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storage- Do not buy any products that were not stored properly.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package- make sure the package is not broken or tampered with.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date- Do not buy anything expired.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404" y="20783"/>
            <a:ext cx="1653595" cy="142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87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Store Safety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Meat bags-Use bags provided for meat products.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them separate-Make sure poultry products is separated from the others in cart.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Timing matters-Poultry and eggs should not be out of the refrigerator for more than a hour. 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152400"/>
            <a:ext cx="165258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21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practices are important for shoppers to use while grocery shopping. </a:t>
            </a:r>
          </a:p>
          <a:p>
            <a:r>
              <a:rPr lang="en-US" dirty="0"/>
              <a:t> </a:t>
            </a:r>
            <a:r>
              <a:rPr lang="en-US" dirty="0" smtClean="0"/>
              <a:t>There are several safety tips for consumers to follow while in the grocery store.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4636"/>
            <a:ext cx="165258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06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167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Objectives </vt:lpstr>
      <vt:lpstr>Vocabulary </vt:lpstr>
      <vt:lpstr>Objective 1 </vt:lpstr>
      <vt:lpstr>Grocery Store Safety Tips </vt:lpstr>
      <vt:lpstr>Grocery Store Safety Tips </vt:lpstr>
      <vt:lpstr>Summary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5</cp:revision>
  <dcterms:created xsi:type="dcterms:W3CDTF">2016-10-25T19:14:33Z</dcterms:created>
  <dcterms:modified xsi:type="dcterms:W3CDTF">2016-10-25T20:01:41Z</dcterms:modified>
</cp:coreProperties>
</file>