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8DE8DC-4A13-4B47-81B7-0906C01FC8FF}" type="datetimeFigureOut">
              <a:rPr lang="en-US" smtClean="0"/>
              <a:t>10/25/2016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9F2A53-E81C-4127-B1CB-4A978C32E6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92290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9F2A53-E81C-4127-B1CB-4A978C32E6C6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8074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D08BC-FF35-49EE-9317-8A985184CE84}" type="datetimeFigureOut">
              <a:rPr lang="en-US" smtClean="0"/>
              <a:t>10/25/2016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82A7A-1C90-4318-B48D-4C3F0779D9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05535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D08BC-FF35-49EE-9317-8A985184CE84}" type="datetimeFigureOut">
              <a:rPr lang="en-US" smtClean="0"/>
              <a:t>10/25/2016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82A7A-1C90-4318-B48D-4C3F0779D9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2734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D08BC-FF35-49EE-9317-8A985184CE84}" type="datetimeFigureOut">
              <a:rPr lang="en-US" smtClean="0"/>
              <a:t>10/25/2016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82A7A-1C90-4318-B48D-4C3F0779D9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34533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D08BC-FF35-49EE-9317-8A985184CE84}" type="datetimeFigureOut">
              <a:rPr lang="en-US" smtClean="0"/>
              <a:t>10/25/2016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82A7A-1C90-4318-B48D-4C3F0779D9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8147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D08BC-FF35-49EE-9317-8A985184CE84}" type="datetimeFigureOut">
              <a:rPr lang="en-US" smtClean="0"/>
              <a:t>10/25/2016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82A7A-1C90-4318-B48D-4C3F0779D9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2973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D08BC-FF35-49EE-9317-8A985184CE84}" type="datetimeFigureOut">
              <a:rPr lang="en-US" smtClean="0"/>
              <a:t>10/25/2016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82A7A-1C90-4318-B48D-4C3F0779D9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74239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D08BC-FF35-49EE-9317-8A985184CE84}" type="datetimeFigureOut">
              <a:rPr lang="en-US" smtClean="0"/>
              <a:t>10/25/2016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82A7A-1C90-4318-B48D-4C3F0779D9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19392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D08BC-FF35-49EE-9317-8A985184CE84}" type="datetimeFigureOut">
              <a:rPr lang="en-US" smtClean="0"/>
              <a:t>10/25/2016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82A7A-1C90-4318-B48D-4C3F0779D9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45390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D08BC-FF35-49EE-9317-8A985184CE84}" type="datetimeFigureOut">
              <a:rPr lang="en-US" smtClean="0"/>
              <a:t>10/25/2016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82A7A-1C90-4318-B48D-4C3F0779D9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07773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D08BC-FF35-49EE-9317-8A985184CE84}" type="datetimeFigureOut">
              <a:rPr lang="en-US" smtClean="0"/>
              <a:t>10/25/2016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82A7A-1C90-4318-B48D-4C3F0779D9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09558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D08BC-FF35-49EE-9317-8A985184CE84}" type="datetimeFigureOut">
              <a:rPr lang="en-US" smtClean="0"/>
              <a:t>10/25/2016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82A7A-1C90-4318-B48D-4C3F0779D9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15060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9D08BC-FF35-49EE-9317-8A985184CE84}" type="datetimeFigureOut">
              <a:rPr lang="en-US" smtClean="0"/>
              <a:t>10/25/2016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182A7A-1C90-4318-B48D-4C3F0779D9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74998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2362200"/>
            <a:ext cx="8686800" cy="1032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7500" y="3394488"/>
            <a:ext cx="3276600" cy="28148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245593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 Identify poultry and egg safety practices shoppers can do while in the grocery store. 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5964" y="0"/>
            <a:ext cx="1868036" cy="16071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227614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Vocabulary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229600" cy="4648200"/>
          </a:xfrm>
        </p:spPr>
        <p:txBody>
          <a:bodyPr>
            <a:norm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Sell-By Date: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The date marked on a food item indicating the last day it should be sold in stores. </a:t>
            </a:r>
            <a:endParaRPr lang="en-US" sz="3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Expiration Date: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The date marked on a food item indicating the date it expires or could spoil. Perishable foods should be consumed before or on this date for maximum freshness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2800" y="34636"/>
            <a:ext cx="1865313" cy="160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116378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 1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Identify poultry and egg safety practices shoppers can do while in the grocery store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lvl="1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Poultry and egg safety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is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important in the grocery store as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well as it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is at home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lvl="1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 As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consumers, it is important to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follow food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safety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practices while shopping. 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08620" y="27709"/>
            <a:ext cx="1865313" cy="160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387598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Grocery Store Safety Tips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Check the storage- Do not buy any products that were not stored properly. </a:t>
            </a:r>
          </a:p>
          <a:p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Check the package- make sure the package is not broken or tampered with. </a:t>
            </a:r>
          </a:p>
          <a:p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Check the date- Do not buy anything expired.</a:t>
            </a: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90404" y="20783"/>
            <a:ext cx="1653595" cy="14270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188785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Grocery Store Safety Tips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Meat bags-Use bags provided for meat products.</a:t>
            </a:r>
          </a:p>
          <a:p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Keep them separate-Make sure poultry products is separated from the others in cart. </a:t>
            </a:r>
          </a:p>
          <a:p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Timing matters-Poultry and eggs should not be out of the refrigerator for more than a hour. </a:t>
            </a:r>
          </a:p>
          <a:p>
            <a:endParaRPr lang="en-US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91413" y="152400"/>
            <a:ext cx="1652587" cy="1431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792114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Safety practices are important for shoppers to use while grocery shopping. </a:t>
            </a:r>
          </a:p>
          <a:p>
            <a:r>
              <a:rPr lang="en-US" dirty="0"/>
              <a:t> </a:t>
            </a:r>
            <a:r>
              <a:rPr lang="en-US" dirty="0" smtClean="0"/>
              <a:t>There are several safety tips for consumers to follow while in the grocery store. </a:t>
            </a:r>
            <a:endParaRPr lang="en-US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1400" y="34636"/>
            <a:ext cx="1652587" cy="1431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350694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</TotalTime>
  <Words>167</Words>
  <Application>Microsoft Office PowerPoint</Application>
  <PresentationFormat>On-screen Show (4:3)</PresentationFormat>
  <Paragraphs>21</Paragraphs>
  <Slides>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PowerPoint Presentation</vt:lpstr>
      <vt:lpstr>Objectives </vt:lpstr>
      <vt:lpstr>Vocabulary </vt:lpstr>
      <vt:lpstr>Objective 1 </vt:lpstr>
      <vt:lpstr>Grocery Store Safety Tips </vt:lpstr>
      <vt:lpstr>Grocery Store Safety Tips </vt:lpstr>
      <vt:lpstr>Summary </vt:lpstr>
    </vt:vector>
  </TitlesOfParts>
  <Company>Tennessee State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Godwin, Sandria</dc:creator>
  <cp:lastModifiedBy>Godwin, Sandria</cp:lastModifiedBy>
  <cp:revision>5</cp:revision>
  <dcterms:created xsi:type="dcterms:W3CDTF">2016-10-25T19:14:33Z</dcterms:created>
  <dcterms:modified xsi:type="dcterms:W3CDTF">2016-10-25T20:01:41Z</dcterms:modified>
</cp:coreProperties>
</file>