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2EA4E-B459-45D4-8968-CB4816D47F06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A8B59-FBAD-4E21-98F0-87B2BF086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8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8B59-FBAD-4E21-98F0-87B2BF0869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9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7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8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4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9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2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0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5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D8C48-9B10-4DC0-8C06-569D5791A60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7D7DD-CE5D-411B-80BD-BA421BCF2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3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84119"/>
            <a:ext cx="761319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799"/>
            <a:ext cx="3444875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2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Identify safe cooking practices and precautions of eggs and egg dishes.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Explain why it is important to use a thermometer instead of a visual cue to check for doneness of egg dishes.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Practice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using a food thermometer on egg dishes.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482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965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Casserole: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 dish cooked in an oven containing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multiple ingredients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Egg Dish: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Any recipe containing eggs (Examples: Casserole, Quiches, Pies)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Danger Zone: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Between 40ºF and 140ºF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2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Doneness: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degree of how </a:t>
            </a:r>
            <a:r>
              <a:rPr lang="en-US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completely cooked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 dish is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Food Thermometer: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 thermometer used to measure the temperature of food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Calibrate: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adjust 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Salmonella: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Bacteria that can be found in eggs and cause illness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28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781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safe cooking practices and precautions of eggs and egg dishes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Cook eggs until yolks and whites are firm.</a:t>
            </a:r>
          </a:p>
          <a:p>
            <a:pPr lvl="1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Runny eggs are still undercooked. 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Never consume raw or undercooked eggs. 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Consumers can buy pasteurized eggs that have been treated to eliminate harmful bacteria. 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264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414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Explain why it is important to use a thermometer instead of a visual cue to check for doneness of egg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dishes.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Use thermometer to check doneness of quiche, pies, casseroles, and other dishes containing eggs. </a:t>
            </a:r>
            <a:endParaRPr lang="en-US" sz="36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72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Visual cues or toothpicks can be misleading when checking doneness. 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your thermometer is calibrated and reading correct temperatures. </a:t>
            </a:r>
          </a:p>
          <a:p>
            <a:pPr lvl="1"/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Insert the thermometer into the thickest portion of the dish (should be 160°F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or higher)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3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410" y="0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950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Eggs are used in many dishes.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They contain harmful bacteria, it is important that food safety precautions are followed.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Thermometers are more accurate than visual cues.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6927"/>
            <a:ext cx="18716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54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143</Words>
  <Application>Microsoft Office PowerPoint</Application>
  <PresentationFormat>On-screen Show (4:3)</PresentationFormat>
  <Paragraphs>31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Objectives </vt:lpstr>
      <vt:lpstr>Vocabulary </vt:lpstr>
      <vt:lpstr>Vocabulary </vt:lpstr>
      <vt:lpstr>Objective 1</vt:lpstr>
      <vt:lpstr>Objective 2</vt:lpstr>
      <vt:lpstr>Objective 2 </vt:lpstr>
      <vt:lpstr>Summary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5</cp:revision>
  <dcterms:created xsi:type="dcterms:W3CDTF">2016-10-25T21:58:05Z</dcterms:created>
  <dcterms:modified xsi:type="dcterms:W3CDTF">2016-10-25T22:39:44Z</dcterms:modified>
</cp:coreProperties>
</file>