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8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6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7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3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4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6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3FA1-5868-416A-9F2C-1E863A28DCFE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9887-E711-4FFA-A25A-F635D9287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7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470238"/>
            <a:ext cx="7239000" cy="874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248965"/>
            <a:ext cx="5334000" cy="618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24138"/>
            <a:ext cx="2590800" cy="222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4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Hand washing relates to poultry and egg safety.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numerous examples when it is necessary to wash hands to prevent illness.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major steps to take to properly wash hands.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53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467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how hand washing relates to poultry and egg safety.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examples of when it is necessary to wash hands to prevent illness.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major steps to properly wash hands.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18764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9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0999"/>
          </a:xfrm>
        </p:spPr>
        <p:txBody>
          <a:bodyPr/>
          <a:lstStyle/>
          <a:p>
            <a:r>
              <a:rPr lang="en-US" dirty="0" smtClean="0"/>
              <a:t>Describe how hand washing relates to poultry and egg safety.</a:t>
            </a:r>
          </a:p>
          <a:p>
            <a:pPr lvl="1"/>
            <a:r>
              <a:rPr lang="en-US" dirty="0" smtClean="0"/>
              <a:t>Egg </a:t>
            </a:r>
            <a:r>
              <a:rPr lang="en-US" dirty="0"/>
              <a:t>and Poultry safety begins with </a:t>
            </a:r>
            <a:r>
              <a:rPr lang="en-US" dirty="0" smtClean="0"/>
              <a:t>cleanliness.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ashing </a:t>
            </a:r>
            <a:r>
              <a:rPr lang="en-US" dirty="0"/>
              <a:t>hands often </a:t>
            </a:r>
            <a:r>
              <a:rPr lang="en-US" dirty="0" smtClean="0"/>
              <a:t>prevents </a:t>
            </a:r>
            <a:r>
              <a:rPr lang="en-US" dirty="0"/>
              <a:t>harmful bacteria </a:t>
            </a:r>
            <a:r>
              <a:rPr lang="en-US" dirty="0" smtClean="0"/>
              <a:t>found </a:t>
            </a:r>
            <a:r>
              <a:rPr lang="en-US" dirty="0"/>
              <a:t>on poultry and in eggs from spreading to other foods and </a:t>
            </a:r>
            <a:r>
              <a:rPr lang="en-US" dirty="0" smtClean="0"/>
              <a:t>surfaces</a:t>
            </a:r>
          </a:p>
          <a:p>
            <a:pPr lvl="1"/>
            <a:r>
              <a:rPr lang="en-US" dirty="0" smtClean="0"/>
              <a:t>Harmful bacteria can </a:t>
            </a:r>
            <a:r>
              <a:rPr lang="en-US" dirty="0"/>
              <a:t>cause </a:t>
            </a:r>
            <a:r>
              <a:rPr lang="en-US" dirty="0" smtClean="0"/>
              <a:t>illness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991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Germs</a:t>
            </a:r>
            <a:r>
              <a:rPr lang="en-US" sz="1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microorganism capable of spreading disease and </a:t>
            </a:r>
            <a:r>
              <a:rPr lang="en-US" sz="112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illness.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Salmonella</a:t>
            </a:r>
            <a:r>
              <a:rPr lang="en-US" sz="1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Bacteria that can be found in raw or undercooked eggs and poultry as well as other meats and dairy </a:t>
            </a:r>
            <a:r>
              <a:rPr lang="en-US" sz="112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2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Salmonellosis</a:t>
            </a:r>
            <a:r>
              <a:rPr lang="en-US" sz="112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Illness caused by ingesting Salmonella bacteria in contaminated or under-cooked foods</a:t>
            </a:r>
            <a:r>
              <a:rPr lang="en-US" sz="112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9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900" kern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636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7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Foodborne </a:t>
            </a:r>
            <a:r>
              <a:rPr lang="en-US" sz="28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Illness</a:t>
            </a:r>
            <a:r>
              <a:rPr lang="en-US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illness or sickness that is transmitted to humans by food containing 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harmful bacteria </a:t>
            </a:r>
            <a:r>
              <a:rPr lang="en-US" sz="2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pathogens.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b="1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r>
              <a:rPr lang="en-US" sz="2800" kern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Living single-celled organisms that can be found everywhere. They can be dangerous or  beneficial and thrive best in places such as the mouth, nose, intestines, and room temperature foods.</a:t>
            </a: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kern="1400" dirty="0">
              <a:solidFill>
                <a:srgbClr val="000000"/>
              </a:solidFill>
            </a:endParaRPr>
          </a:p>
          <a:p>
            <a:pPr marL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kern="1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927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1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6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Campylobacter</a:t>
            </a:r>
            <a:r>
              <a:rPr lang="en-US" sz="9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9600" i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Campylobacter </a:t>
            </a:r>
            <a:r>
              <a:rPr lang="en-US" sz="9600" i="1" kern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jejuni</a:t>
            </a:r>
            <a:r>
              <a:rPr lang="en-US" sz="9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Bacteria that can be found on poultry, cattle and sheep and is most commonly associated with raw or undercooked poultry and unpasteurized milk.</a:t>
            </a: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9600" b="1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Campylobacteriosis</a:t>
            </a:r>
            <a:r>
              <a:rPr lang="en-US" sz="96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Foodborne illness caused by ingesting Campylobacter.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782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29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Objective 2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examples of when it is necessary to wash hands to prevent illness.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after handling food or food products.  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after cracking an egg 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lvl="1"/>
            <a:endParaRPr lang="en-US" sz="4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8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Objective 2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After using bathroom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After touching hair or face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After touching pets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After coughing, sneezing, etc. </a:t>
            </a:r>
          </a:p>
          <a:p>
            <a:pPr lvl="1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 After touching the trash can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1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Identify major steps to properly wash hands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Wet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hands under running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 Add Soap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Scrub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palms and in-between fingers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sure to scrub under running water for at least 20 seconds </a:t>
            </a:r>
            <a:endParaRPr lang="en-US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 Dry hands with a clean paper towel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7" y="6927"/>
            <a:ext cx="1871663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31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275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Objectives</vt:lpstr>
      <vt:lpstr>Objective 1</vt:lpstr>
      <vt:lpstr>Vocabulary </vt:lpstr>
      <vt:lpstr>Vocabulary </vt:lpstr>
      <vt:lpstr>Vocabulary</vt:lpstr>
      <vt:lpstr>Objective 2</vt:lpstr>
      <vt:lpstr>Objective 2 </vt:lpstr>
      <vt:lpstr>Objective 3 </vt:lpstr>
      <vt:lpstr>Summary  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Godwin, Sandria</dc:creator>
  <cp:lastModifiedBy>Godwin, Sandria</cp:lastModifiedBy>
  <cp:revision>5</cp:revision>
  <dcterms:created xsi:type="dcterms:W3CDTF">2016-10-10T18:06:43Z</dcterms:created>
  <dcterms:modified xsi:type="dcterms:W3CDTF">2016-10-25T19:14:24Z</dcterms:modified>
</cp:coreProperties>
</file>