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8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3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7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6149-5519-4F5E-8BC6-DC72B2DF41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D744A-45CB-4581-856C-3224A7C7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82" y="1143000"/>
            <a:ext cx="683536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44487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93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Discuss safe ways to store poultry and eggs at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List primary poultry and egg food safety factors related to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Identify the best methods for storing leftovers.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701" y="13855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18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Spoilage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process of perishable foods decaying.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Danger Zone: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Between 40ºF and 140ºF where bacteria grows best.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Leftovers: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Food that has already been cooked, stored in the refrigerator or freezer, and then re-heated.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10" y="6927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00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7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US" sz="2470" dirty="0">
                <a:latin typeface="Arial" panose="020B0604020202020204" pitchFamily="34" charset="0"/>
                <a:cs typeface="Arial" panose="020B0604020202020204" pitchFamily="34" charset="0"/>
              </a:rPr>
              <a:t>safe ways to store poultry and eggs at home</a:t>
            </a:r>
            <a:r>
              <a:rPr lang="en-US" sz="24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Perishables and meats should immediately be refrigerated or frozen as soon as they are bought.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Poultry should either be stored in freezer or bottom shelf of the refrigerator, away from ready to eat foods.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264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39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the package on a plate to keep the juices from dripping in the refrigerator. 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Eggs should be stored in the original container. 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Keep all perishable foods chilled until serving time.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35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primary poultry and egg food safety factors related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90" dirty="0" smtClean="0">
                <a:latin typeface="Arial" panose="020B0604020202020204" pitchFamily="34" charset="0"/>
                <a:cs typeface="Arial" panose="020B0604020202020204" pitchFamily="34" charset="0"/>
              </a:rPr>
              <a:t>The Danger Zone is why the cold foods stay cold and the hot foods stay hot. </a:t>
            </a:r>
          </a:p>
          <a:p>
            <a:pPr lvl="1"/>
            <a:r>
              <a:rPr lang="en-US" sz="2890" dirty="0" smtClean="0">
                <a:latin typeface="Arial" panose="020B0604020202020204" pitchFamily="34" charset="0"/>
                <a:cs typeface="Arial" panose="020B0604020202020204" pitchFamily="34" charset="0"/>
              </a:rPr>
              <a:t>Keep a thermometer in the refrigerator and make sure it is no warmer than 40 °F</a:t>
            </a:r>
            <a:r>
              <a:rPr lang="en-US" sz="287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20782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62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90" dirty="0">
                <a:latin typeface="Arial" panose="020B0604020202020204" pitchFamily="34" charset="0"/>
                <a:cs typeface="Arial" panose="020B0604020202020204" pitchFamily="34" charset="0"/>
              </a:rPr>
              <a:t>Identify the best methods for storing leftovers.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is 1 hour to put away egg or poultry leftovers in refrigerator or freezer.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reach 40°F or below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within 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hours after cooking to prevent the food from entering the Danger Zone and being contaminated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88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5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Egg and poultry leftovers should be divided into small portions and put into airtight containers. 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Label the container with the name and date before placing in the refrigerator or freezer.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10" y="20782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18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Eggs and poultry products need to be stored safely at homes.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 is important with poultry and eggs, make sure they are not in The Danger Zone.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Leftovers need to be stored correctly for them to be safely consumed.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16" y="27709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0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Objectives </vt:lpstr>
      <vt:lpstr>Vocabulary </vt:lpstr>
      <vt:lpstr>Objective 1 </vt:lpstr>
      <vt:lpstr>Objective 1 </vt:lpstr>
      <vt:lpstr>Objective 2 </vt:lpstr>
      <vt:lpstr>Objective 3 </vt:lpstr>
      <vt:lpstr>Objective 3 </vt:lpstr>
      <vt:lpstr>Summary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6</cp:revision>
  <dcterms:created xsi:type="dcterms:W3CDTF">2016-10-25T19:51:41Z</dcterms:created>
  <dcterms:modified xsi:type="dcterms:W3CDTF">2016-10-25T20:40:57Z</dcterms:modified>
</cp:coreProperties>
</file>