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0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9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0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4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9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1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5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7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6A7C-E798-4389-A2DF-DABC5C3DD05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66722-33B4-4035-9DD9-1443AA4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0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71" y="2133600"/>
            <a:ext cx="7960179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922" y="3079173"/>
            <a:ext cx="3444875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25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 Identify safe thawing methods for poultry 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 Demonstrate the proper use of a cooking thermometer on poultry and poultry products.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050" y="76199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44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Danger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Zone: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Between 40ºF and 140ºF where bacteria grows best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Doneness: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degree of how completely cooked a dish is 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Food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Thermometer: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Special thermometer used to measure the temperature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Calibrate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adjust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2771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798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safe thawing methods for poultry.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Refrigerator 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Safest way 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Safe and Slow </a:t>
            </a:r>
          </a:p>
          <a:p>
            <a:pPr lvl="2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Place in pan so juices do not drip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 ahead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eft on counter or sink food enters Danger Zone.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20782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91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Cold Water </a:t>
            </a:r>
          </a:p>
          <a:p>
            <a:pPr lvl="2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aster way to thaw, but precautions must be taken.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Poultry needs to be in a leak proof bag when submerged cold water. 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Replace the water every 30 minutes until poultry is thawed. </a:t>
            </a:r>
          </a:p>
          <a:p>
            <a:pPr lvl="2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6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52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Microwave 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Very quick way to defrost, because of the “defrost” setting.</a:t>
            </a:r>
          </a:p>
          <a:p>
            <a:pPr lvl="2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food will begin to cook, if foods are thawed in the microwave they need to be cooked immediately to prevent bacteria growth. </a:t>
            </a: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55" y="-6927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73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5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 the proper use of a cooking thermometer on poultry and poultry products. </a:t>
            </a: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the thermometer is reading  correct temperatures.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Directions of the thermometer will explain  how to calibrate.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Accuracy check, check the temperature of boiling water it should read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212°F.   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40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Checking temperatures of poultry for doneness. 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Whole poultry- Insert thermometer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into the inner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thigh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near the breast but not touching the bone.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Ground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Poultry-Place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stem into the thickest part of the poultry dish.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Casseroles containing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poultry-The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thermometer should be inserted into the thickest portion. 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6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264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safe thawing and defrosting methods prevents bacteria from spreading.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Cooking thermometers ensures that we are keeping the food out of the danger zone and is checking doneness.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87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225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Objectives </vt:lpstr>
      <vt:lpstr>Vocabulary </vt:lpstr>
      <vt:lpstr>Objective 1 </vt:lpstr>
      <vt:lpstr>Objective 1</vt:lpstr>
      <vt:lpstr>Objective 1 </vt:lpstr>
      <vt:lpstr>Objective 2 </vt:lpstr>
      <vt:lpstr>Objective 2 </vt:lpstr>
      <vt:lpstr>Summary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7</cp:revision>
  <dcterms:created xsi:type="dcterms:W3CDTF">2016-10-25T20:41:16Z</dcterms:created>
  <dcterms:modified xsi:type="dcterms:W3CDTF">2016-10-25T21:57:46Z</dcterms:modified>
</cp:coreProperties>
</file>