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DBB51-1F2B-42A8-A58A-B948B6BEF9BF}" type="datetimeFigureOut">
              <a:rPr lang="en-US" smtClean="0"/>
              <a:pPr/>
              <a:t>8/25/2011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1A6BD-37C3-41D7-BB2E-39E3812FB4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397F-4D45-4A0B-949D-3B4078DBF748}" type="datetimeFigureOut">
              <a:rPr lang="en-US" smtClean="0"/>
              <a:pPr/>
              <a:t>8/25/2011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E2D2-EA2F-4589-8F25-D849AB7437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397F-4D45-4A0B-949D-3B4078DBF748}" type="datetimeFigureOut">
              <a:rPr lang="en-US" smtClean="0"/>
              <a:pPr/>
              <a:t>8/25/2011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E2D2-EA2F-4589-8F25-D849AB7437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397F-4D45-4A0B-949D-3B4078DBF748}" type="datetimeFigureOut">
              <a:rPr lang="en-US" smtClean="0"/>
              <a:pPr/>
              <a:t>8/25/2011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E2D2-EA2F-4589-8F25-D849AB7437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397F-4D45-4A0B-949D-3B4078DBF748}" type="datetimeFigureOut">
              <a:rPr lang="en-US" smtClean="0"/>
              <a:pPr/>
              <a:t>8/25/2011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E2D2-EA2F-4589-8F25-D849AB7437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397F-4D45-4A0B-949D-3B4078DBF748}" type="datetimeFigureOut">
              <a:rPr lang="en-US" smtClean="0"/>
              <a:pPr/>
              <a:t>8/25/2011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E2D2-EA2F-4589-8F25-D849AB7437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397F-4D45-4A0B-949D-3B4078DBF748}" type="datetimeFigureOut">
              <a:rPr lang="en-US" smtClean="0"/>
              <a:pPr/>
              <a:t>8/25/2011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E2D2-EA2F-4589-8F25-D849AB7437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397F-4D45-4A0B-949D-3B4078DBF748}" type="datetimeFigureOut">
              <a:rPr lang="en-US" smtClean="0"/>
              <a:pPr/>
              <a:t>8/25/2011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E2D2-EA2F-4589-8F25-D849AB7437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397F-4D45-4A0B-949D-3B4078DBF748}" type="datetimeFigureOut">
              <a:rPr lang="en-US" smtClean="0"/>
              <a:pPr/>
              <a:t>8/25/2011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E2D2-EA2F-4589-8F25-D849AB7437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397F-4D45-4A0B-949D-3B4078DBF748}" type="datetimeFigureOut">
              <a:rPr lang="en-US" smtClean="0"/>
              <a:pPr/>
              <a:t>8/25/2011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E2D2-EA2F-4589-8F25-D849AB7437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397F-4D45-4A0B-949D-3B4078DBF748}" type="datetimeFigureOut">
              <a:rPr lang="en-US" smtClean="0"/>
              <a:pPr/>
              <a:t>8/25/2011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E2D2-EA2F-4589-8F25-D849AB7437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397F-4D45-4A0B-949D-3B4078DBF748}" type="datetimeFigureOut">
              <a:rPr lang="en-US" smtClean="0"/>
              <a:pPr/>
              <a:t>8/25/2011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E2D2-EA2F-4589-8F25-D849AB7437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C397F-4D45-4A0B-949D-3B4078DBF748}" type="datetimeFigureOut">
              <a:rPr lang="en-US" smtClean="0"/>
              <a:pPr/>
              <a:t>8/25/2011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BE2D2-EA2F-4589-8F25-D849AB7437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Log In to SciQuest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7162800" cy="551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no need to attach copies of the SciQuest generated PR to the hard copy.</a:t>
            </a:r>
          </a:p>
          <a:p>
            <a:r>
              <a:rPr lang="en-US" dirty="0" smtClean="0"/>
              <a:t>Attachments are NOT required but may be submitted if you choose.</a:t>
            </a:r>
          </a:p>
          <a:p>
            <a:r>
              <a:rPr lang="en-US" dirty="0" smtClean="0"/>
              <a:t>The hard copy Travel Requisition should be signed by only the traveler, and submitted to the Travel Office with all supporting documents attached.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-2641416"/>
            <a:ext cx="9144000" cy="574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ahoma" pitchFamily="34" charset="0"/>
              </a:rPr>
              <a:t>1. Sign in to SciQuest                                    </a:t>
            </a:r>
            <a:endParaRPr kumimoji="0" lang="en-US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ahoma" pitchFamily="34" charset="0"/>
              </a:rPr>
              <a:t>   </a:t>
            </a:r>
            <a:r>
              <a:rPr kumimoji="0" lang="en-US" sz="15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ahoma" pitchFamily="34" charset="0"/>
              </a:rPr>
              <a:t> </a:t>
            </a: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ahoma" pitchFamily="34" charset="0"/>
              </a:rPr>
              <a:t>                    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8172450" cy="5943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16200000" flipV="1">
            <a:off x="2476500" y="2400300"/>
            <a:ext cx="609600" cy="381000"/>
          </a:xfrm>
          <a:prstGeom prst="straightConnector1">
            <a:avLst/>
          </a:prstGeom>
          <a:ln w="28575" cmpd="sng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Select Forms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819400" y="2895600"/>
            <a:ext cx="457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286000" y="2057400"/>
            <a:ext cx="533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dirty="0" smtClean="0"/>
              <a:t>Scroll Down to the Appropriate Travel Form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8324850" cy="544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Complete the Appropriate Form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534399" cy="590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the SciQuest PR Number as your Travel Requisition Number  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1219200"/>
            <a:ext cx="8401050" cy="559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066800" y="4038600"/>
            <a:ext cx="2590800" cy="228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Click on the PR Number or View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86106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10800000">
            <a:off x="4572000" y="4191000"/>
            <a:ext cx="1219200" cy="1588"/>
          </a:xfrm>
          <a:prstGeom prst="straightConnector1">
            <a:avLst/>
          </a:prstGeom>
          <a:ln>
            <a:solidFill>
              <a:srgbClr val="00B05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Click on Comments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 flipH="1">
            <a:off x="1981200" y="2362200"/>
            <a:ext cx="609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1285198" y="1686602"/>
            <a:ext cx="109678" cy="1308474"/>
          </a:xfrm>
          <a:prstGeom prst="curvedConnector2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Click on Add Comment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610600" cy="565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57200" y="2895600"/>
            <a:ext cx="762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Select E mail Recipient(s) (approver(s</a:t>
            </a:r>
            <a:r>
              <a:rPr lang="en-US" dirty="0" smtClean="0"/>
              <a:t>)) and type “Please Review and Approve” in the text box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381000" y="4343400"/>
            <a:ext cx="12192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V="1">
            <a:off x="457200" y="4038600"/>
            <a:ext cx="914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123</Words>
  <Application>Microsoft Office PowerPoint</Application>
  <PresentationFormat>On-screen Show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Log In to SciQuest</vt:lpstr>
      <vt:lpstr>Select Forms</vt:lpstr>
      <vt:lpstr>Scroll Down to the Appropriate Travel Form</vt:lpstr>
      <vt:lpstr>Complete the Appropriate Form </vt:lpstr>
      <vt:lpstr>Use the SciQuest PR Number as your Travel Requisition Number  </vt:lpstr>
      <vt:lpstr>Click on the PR Number or View</vt:lpstr>
      <vt:lpstr>Click on Comments</vt:lpstr>
      <vt:lpstr>Click on Add Comment</vt:lpstr>
      <vt:lpstr>Select E mail Recipient(s) (approver(s)) and type “Please Review and Approve” in the text box</vt:lpstr>
      <vt:lpstr>Other Information</vt:lpstr>
    </vt:vector>
  </TitlesOfParts>
  <Company>Tennessee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bwhite2</dc:creator>
  <cp:lastModifiedBy>bwhite2</cp:lastModifiedBy>
  <cp:revision>16</cp:revision>
  <dcterms:created xsi:type="dcterms:W3CDTF">2011-08-25T16:55:28Z</dcterms:created>
  <dcterms:modified xsi:type="dcterms:W3CDTF">2011-08-25T21:44:42Z</dcterms:modified>
</cp:coreProperties>
</file>