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B7E01A-5965-4C25-84EF-4C7B518BB88B}" type="doc">
      <dgm:prSet loTypeId="urn:microsoft.com/office/officeart/2005/8/layout/process5" loCatId="process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ABCAC25-E18A-4393-80B1-1274689897CF}">
      <dgm:prSet phldrT="[Text]"/>
      <dgm:spPr/>
      <dgm:t>
        <a:bodyPr/>
        <a:lstStyle/>
        <a:p>
          <a:r>
            <a:rPr lang="en-US" dirty="0" smtClean="0"/>
            <a:t>Unrestricted Projects </a:t>
          </a:r>
          <a:endParaRPr lang="en-US" dirty="0"/>
        </a:p>
      </dgm:t>
    </dgm:pt>
    <dgm:pt modelId="{C22A1FFC-52B9-44CE-A713-CF58BDD366A8}" type="parTrans" cxnId="{00A1C585-4994-44F8-B8E6-E2469CA535EF}">
      <dgm:prSet/>
      <dgm:spPr/>
      <dgm:t>
        <a:bodyPr/>
        <a:lstStyle/>
        <a:p>
          <a:endParaRPr lang="en-US"/>
        </a:p>
      </dgm:t>
    </dgm:pt>
    <dgm:pt modelId="{CBA804AD-3637-487B-B29F-B132AC2B5DCD}" type="sibTrans" cxnId="{00A1C585-4994-44F8-B8E6-E2469CA535EF}">
      <dgm:prSet/>
      <dgm:spPr/>
      <dgm:t>
        <a:bodyPr/>
        <a:lstStyle/>
        <a:p>
          <a:endParaRPr lang="en-US"/>
        </a:p>
      </dgm:t>
    </dgm:pt>
    <dgm:pt modelId="{7DB5E91D-368F-4506-BA00-2D3EA1827E76}">
      <dgm:prSet phldrT="[Text]"/>
      <dgm:spPr/>
      <dgm:t>
        <a:bodyPr/>
        <a:lstStyle/>
        <a:p>
          <a:r>
            <a:rPr lang="en-US" dirty="0" smtClean="0"/>
            <a:t>Students register</a:t>
          </a:r>
          <a:endParaRPr lang="en-US" dirty="0"/>
        </a:p>
      </dgm:t>
    </dgm:pt>
    <dgm:pt modelId="{B2CE293B-0A83-4223-80CE-0924711E2118}" type="parTrans" cxnId="{99782D58-D758-46FF-B91B-7BA66FBC3BEE}">
      <dgm:prSet/>
      <dgm:spPr/>
      <dgm:t>
        <a:bodyPr/>
        <a:lstStyle/>
        <a:p>
          <a:endParaRPr lang="en-US"/>
        </a:p>
      </dgm:t>
    </dgm:pt>
    <dgm:pt modelId="{14CAE6D5-52DC-4775-B965-906240AFA15C}" type="sibTrans" cxnId="{99782D58-D758-46FF-B91B-7BA66FBC3BEE}">
      <dgm:prSet/>
      <dgm:spPr/>
      <dgm:t>
        <a:bodyPr/>
        <a:lstStyle/>
        <a:p>
          <a:endParaRPr lang="en-US"/>
        </a:p>
      </dgm:t>
    </dgm:pt>
    <dgm:pt modelId="{C4CA249A-466C-43D2-BDF8-929D0C83E8FE}">
      <dgm:prSet phldrT="[Text]"/>
      <dgm:spPr/>
      <dgm:t>
        <a:bodyPr/>
        <a:lstStyle/>
        <a:p>
          <a:r>
            <a:rPr lang="en-US" dirty="0" smtClean="0"/>
            <a:t>Report 12 Hours</a:t>
          </a:r>
          <a:endParaRPr lang="en-US" dirty="0"/>
        </a:p>
      </dgm:t>
    </dgm:pt>
    <dgm:pt modelId="{F95290DF-7419-4E3F-B0EF-86832A9E349F}" type="parTrans" cxnId="{B94CF899-7BCC-45F9-9FC2-E786E0214D25}">
      <dgm:prSet/>
      <dgm:spPr/>
      <dgm:t>
        <a:bodyPr/>
        <a:lstStyle/>
        <a:p>
          <a:endParaRPr lang="en-US"/>
        </a:p>
      </dgm:t>
    </dgm:pt>
    <dgm:pt modelId="{9AB217F2-E837-4C54-A965-0686770C1161}" type="sibTrans" cxnId="{B94CF899-7BCC-45F9-9FC2-E786E0214D25}">
      <dgm:prSet/>
      <dgm:spPr/>
      <dgm:t>
        <a:bodyPr/>
        <a:lstStyle/>
        <a:p>
          <a:endParaRPr lang="en-US"/>
        </a:p>
      </dgm:t>
    </dgm:pt>
    <dgm:pt modelId="{50155E43-CA02-43A1-BF7E-265D9BED2823}" type="pres">
      <dgm:prSet presAssocID="{4FB7E01A-5965-4C25-84EF-4C7B518BB88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4E745C1-8DF0-4A04-9534-CFBCF0FFEB1C}" type="pres">
      <dgm:prSet presAssocID="{5ABCAC25-E18A-4393-80B1-1274689897C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47BB1B-0057-4C33-923B-6D7EBF29063D}" type="pres">
      <dgm:prSet presAssocID="{CBA804AD-3637-487B-B29F-B132AC2B5DCD}" presName="sibTrans" presStyleLbl="sibTrans2D1" presStyleIdx="0" presStyleCnt="2"/>
      <dgm:spPr/>
      <dgm:t>
        <a:bodyPr/>
        <a:lstStyle/>
        <a:p>
          <a:endParaRPr lang="en-US"/>
        </a:p>
      </dgm:t>
    </dgm:pt>
    <dgm:pt modelId="{618A0116-81E3-468E-B6A9-B40E5379F13D}" type="pres">
      <dgm:prSet presAssocID="{CBA804AD-3637-487B-B29F-B132AC2B5DCD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6C506FAE-7349-4012-97A1-6EECDAAD593E}" type="pres">
      <dgm:prSet presAssocID="{7DB5E91D-368F-4506-BA00-2D3EA1827E7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D94B55-C7BB-4C04-AF63-ACF994EE083D}" type="pres">
      <dgm:prSet presAssocID="{14CAE6D5-52DC-4775-B965-906240AFA15C}" presName="sibTrans" presStyleLbl="sibTrans2D1" presStyleIdx="1" presStyleCnt="2"/>
      <dgm:spPr/>
      <dgm:t>
        <a:bodyPr/>
        <a:lstStyle/>
        <a:p>
          <a:endParaRPr lang="en-US"/>
        </a:p>
      </dgm:t>
    </dgm:pt>
    <dgm:pt modelId="{587CDCF5-1CF9-4D9A-B0FB-3B6A1F9F1817}" type="pres">
      <dgm:prSet presAssocID="{14CAE6D5-52DC-4775-B965-906240AFA15C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FCA57DE8-F71D-4271-979B-4AAB05AA816E}" type="pres">
      <dgm:prSet presAssocID="{C4CA249A-466C-43D2-BDF8-929D0C83E8F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425DAAB-45C1-42F1-8BB0-6102B7B2368C}" type="presOf" srcId="{14CAE6D5-52DC-4775-B965-906240AFA15C}" destId="{63D94B55-C7BB-4C04-AF63-ACF994EE083D}" srcOrd="0" destOrd="0" presId="urn:microsoft.com/office/officeart/2005/8/layout/process5"/>
    <dgm:cxn modelId="{14E69B92-0F93-45C5-BD92-976D3EE41888}" type="presOf" srcId="{CBA804AD-3637-487B-B29F-B132AC2B5DCD}" destId="{2147BB1B-0057-4C33-923B-6D7EBF29063D}" srcOrd="0" destOrd="0" presId="urn:microsoft.com/office/officeart/2005/8/layout/process5"/>
    <dgm:cxn modelId="{AB3B3BF2-A77E-4E1B-AE51-D0D69082CE0E}" type="presOf" srcId="{CBA804AD-3637-487B-B29F-B132AC2B5DCD}" destId="{618A0116-81E3-468E-B6A9-B40E5379F13D}" srcOrd="1" destOrd="0" presId="urn:microsoft.com/office/officeart/2005/8/layout/process5"/>
    <dgm:cxn modelId="{73D3F46D-04DF-46AC-8DD9-FCC4F4879F7B}" type="presOf" srcId="{14CAE6D5-52DC-4775-B965-906240AFA15C}" destId="{587CDCF5-1CF9-4D9A-B0FB-3B6A1F9F1817}" srcOrd="1" destOrd="0" presId="urn:microsoft.com/office/officeart/2005/8/layout/process5"/>
    <dgm:cxn modelId="{AD67B505-C5F0-4CBB-8AA7-FD402CB5FC79}" type="presOf" srcId="{5ABCAC25-E18A-4393-80B1-1274689897CF}" destId="{64E745C1-8DF0-4A04-9534-CFBCF0FFEB1C}" srcOrd="0" destOrd="0" presId="urn:microsoft.com/office/officeart/2005/8/layout/process5"/>
    <dgm:cxn modelId="{99782D58-D758-46FF-B91B-7BA66FBC3BEE}" srcId="{4FB7E01A-5965-4C25-84EF-4C7B518BB88B}" destId="{7DB5E91D-368F-4506-BA00-2D3EA1827E76}" srcOrd="1" destOrd="0" parTransId="{B2CE293B-0A83-4223-80CE-0924711E2118}" sibTransId="{14CAE6D5-52DC-4775-B965-906240AFA15C}"/>
    <dgm:cxn modelId="{A460FD1E-CB39-470C-8996-8353269A30F2}" type="presOf" srcId="{7DB5E91D-368F-4506-BA00-2D3EA1827E76}" destId="{6C506FAE-7349-4012-97A1-6EECDAAD593E}" srcOrd="0" destOrd="0" presId="urn:microsoft.com/office/officeart/2005/8/layout/process5"/>
    <dgm:cxn modelId="{00A1C585-4994-44F8-B8E6-E2469CA535EF}" srcId="{4FB7E01A-5965-4C25-84EF-4C7B518BB88B}" destId="{5ABCAC25-E18A-4393-80B1-1274689897CF}" srcOrd="0" destOrd="0" parTransId="{C22A1FFC-52B9-44CE-A713-CF58BDD366A8}" sibTransId="{CBA804AD-3637-487B-B29F-B132AC2B5DCD}"/>
    <dgm:cxn modelId="{16DA5C66-B7D6-43D8-B129-B29914B46B1D}" type="presOf" srcId="{4FB7E01A-5965-4C25-84EF-4C7B518BB88B}" destId="{50155E43-CA02-43A1-BF7E-265D9BED2823}" srcOrd="0" destOrd="0" presId="urn:microsoft.com/office/officeart/2005/8/layout/process5"/>
    <dgm:cxn modelId="{E2A1F355-8CF3-47DC-8EB0-F9C9FF6C0680}" type="presOf" srcId="{C4CA249A-466C-43D2-BDF8-929D0C83E8FE}" destId="{FCA57DE8-F71D-4271-979B-4AAB05AA816E}" srcOrd="0" destOrd="0" presId="urn:microsoft.com/office/officeart/2005/8/layout/process5"/>
    <dgm:cxn modelId="{B94CF899-7BCC-45F9-9FC2-E786E0214D25}" srcId="{4FB7E01A-5965-4C25-84EF-4C7B518BB88B}" destId="{C4CA249A-466C-43D2-BDF8-929D0C83E8FE}" srcOrd="2" destOrd="0" parTransId="{F95290DF-7419-4E3F-B0EF-86832A9E349F}" sibTransId="{9AB217F2-E837-4C54-A965-0686770C1161}"/>
    <dgm:cxn modelId="{A02AECAC-E5C1-45F8-ACB0-F5021661F8F5}" type="presParOf" srcId="{50155E43-CA02-43A1-BF7E-265D9BED2823}" destId="{64E745C1-8DF0-4A04-9534-CFBCF0FFEB1C}" srcOrd="0" destOrd="0" presId="urn:microsoft.com/office/officeart/2005/8/layout/process5"/>
    <dgm:cxn modelId="{CD73A9B3-F11E-4FB9-9206-3F2121F7E90B}" type="presParOf" srcId="{50155E43-CA02-43A1-BF7E-265D9BED2823}" destId="{2147BB1B-0057-4C33-923B-6D7EBF29063D}" srcOrd="1" destOrd="0" presId="urn:microsoft.com/office/officeart/2005/8/layout/process5"/>
    <dgm:cxn modelId="{24497124-37E0-4F2D-A3E6-CA7C3DA89DF3}" type="presParOf" srcId="{2147BB1B-0057-4C33-923B-6D7EBF29063D}" destId="{618A0116-81E3-468E-B6A9-B40E5379F13D}" srcOrd="0" destOrd="0" presId="urn:microsoft.com/office/officeart/2005/8/layout/process5"/>
    <dgm:cxn modelId="{6181A571-D37C-433E-861F-7FFC01F02369}" type="presParOf" srcId="{50155E43-CA02-43A1-BF7E-265D9BED2823}" destId="{6C506FAE-7349-4012-97A1-6EECDAAD593E}" srcOrd="2" destOrd="0" presId="urn:microsoft.com/office/officeart/2005/8/layout/process5"/>
    <dgm:cxn modelId="{78B19752-F35F-439B-8DDB-7B8094B50588}" type="presParOf" srcId="{50155E43-CA02-43A1-BF7E-265D9BED2823}" destId="{63D94B55-C7BB-4C04-AF63-ACF994EE083D}" srcOrd="3" destOrd="0" presId="urn:microsoft.com/office/officeart/2005/8/layout/process5"/>
    <dgm:cxn modelId="{29405ED8-19EB-4AE0-92FA-3D013C7B4ABC}" type="presParOf" srcId="{63D94B55-C7BB-4C04-AF63-ACF994EE083D}" destId="{587CDCF5-1CF9-4D9A-B0FB-3B6A1F9F1817}" srcOrd="0" destOrd="0" presId="urn:microsoft.com/office/officeart/2005/8/layout/process5"/>
    <dgm:cxn modelId="{7B95D851-41CF-4C45-999F-AC48C16D1BF7}" type="presParOf" srcId="{50155E43-CA02-43A1-BF7E-265D9BED2823}" destId="{FCA57DE8-F71D-4271-979B-4AAB05AA816E}" srcOrd="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885E40-745D-490B-BAAB-AB128623D69C}" type="doc">
      <dgm:prSet loTypeId="urn:microsoft.com/office/officeart/2005/8/layout/process5" loCatId="process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6B805BB-FBA0-41BA-AD0B-892CD4334E69}">
      <dgm:prSet phldrT="[Text]"/>
      <dgm:spPr/>
      <dgm:t>
        <a:bodyPr/>
        <a:lstStyle/>
        <a:p>
          <a:r>
            <a:rPr lang="en-US" dirty="0" smtClean="0"/>
            <a:t>Explore project options</a:t>
          </a:r>
          <a:endParaRPr lang="en-US" dirty="0"/>
        </a:p>
      </dgm:t>
    </dgm:pt>
    <dgm:pt modelId="{3B9C2BA8-3933-4DA2-A766-2AFD33FA03D8}" type="parTrans" cxnId="{ED11A2D7-8689-4AE8-975E-CC7B100EAC5A}">
      <dgm:prSet/>
      <dgm:spPr/>
      <dgm:t>
        <a:bodyPr/>
        <a:lstStyle/>
        <a:p>
          <a:endParaRPr lang="en-US"/>
        </a:p>
      </dgm:t>
    </dgm:pt>
    <dgm:pt modelId="{9326660D-64E5-4A26-ADB6-3CE52DDA5FE3}" type="sibTrans" cxnId="{ED11A2D7-8689-4AE8-975E-CC7B100EAC5A}">
      <dgm:prSet/>
      <dgm:spPr/>
      <dgm:t>
        <a:bodyPr/>
        <a:lstStyle/>
        <a:p>
          <a:endParaRPr lang="en-US"/>
        </a:p>
      </dgm:t>
    </dgm:pt>
    <dgm:pt modelId="{63ECBF06-BC79-462B-94BB-40C7B6DDB288}">
      <dgm:prSet phldrT="[Text]"/>
      <dgm:spPr/>
      <dgm:t>
        <a:bodyPr/>
        <a:lstStyle/>
        <a:p>
          <a:r>
            <a:rPr lang="en-US" dirty="0" smtClean="0"/>
            <a:t>Students Register</a:t>
          </a:r>
          <a:endParaRPr lang="en-US" dirty="0"/>
        </a:p>
      </dgm:t>
    </dgm:pt>
    <dgm:pt modelId="{40D94319-96B9-4139-AD64-7750905CACF2}" type="parTrans" cxnId="{942AB560-A942-4EBB-9DF1-47820896EE14}">
      <dgm:prSet/>
      <dgm:spPr/>
      <dgm:t>
        <a:bodyPr/>
        <a:lstStyle/>
        <a:p>
          <a:endParaRPr lang="en-US"/>
        </a:p>
      </dgm:t>
    </dgm:pt>
    <dgm:pt modelId="{323F2037-FD1F-4670-9D50-69EED7A3382C}" type="sibTrans" cxnId="{942AB560-A942-4EBB-9DF1-47820896EE14}">
      <dgm:prSet/>
      <dgm:spPr/>
      <dgm:t>
        <a:bodyPr/>
        <a:lstStyle/>
        <a:p>
          <a:endParaRPr lang="en-US"/>
        </a:p>
      </dgm:t>
    </dgm:pt>
    <dgm:pt modelId="{DD45DD66-1357-4B0F-927C-E033D6C088FE}">
      <dgm:prSet phldrT="[Text]"/>
      <dgm:spPr/>
      <dgm:t>
        <a:bodyPr/>
        <a:lstStyle/>
        <a:p>
          <a:r>
            <a:rPr lang="en-US" dirty="0" smtClean="0"/>
            <a:t>Report 12 Hours</a:t>
          </a:r>
          <a:endParaRPr lang="en-US" dirty="0"/>
        </a:p>
      </dgm:t>
    </dgm:pt>
    <dgm:pt modelId="{21226D70-F890-47C2-876F-6D95ADBFE60D}" type="parTrans" cxnId="{06A1D4C1-AEEB-4004-A6E7-2E46F29B26D4}">
      <dgm:prSet/>
      <dgm:spPr/>
      <dgm:t>
        <a:bodyPr/>
        <a:lstStyle/>
        <a:p>
          <a:endParaRPr lang="en-US"/>
        </a:p>
      </dgm:t>
    </dgm:pt>
    <dgm:pt modelId="{52F5B7EA-F710-4D7E-9F8F-DA1E748CFD07}" type="sibTrans" cxnId="{06A1D4C1-AEEB-4004-A6E7-2E46F29B26D4}">
      <dgm:prSet/>
      <dgm:spPr/>
      <dgm:t>
        <a:bodyPr/>
        <a:lstStyle/>
        <a:p>
          <a:endParaRPr lang="en-US"/>
        </a:p>
      </dgm:t>
    </dgm:pt>
    <dgm:pt modelId="{DAFF42EA-FD53-4828-A355-B19AAF4E7C26}">
      <dgm:prSet phldrT="[Text]"/>
      <dgm:spPr/>
      <dgm:t>
        <a:bodyPr/>
        <a:lstStyle/>
        <a:p>
          <a:r>
            <a:rPr lang="en-US" dirty="0" smtClean="0"/>
            <a:t>Identify Track</a:t>
          </a:r>
          <a:endParaRPr lang="en-US" dirty="0"/>
        </a:p>
      </dgm:t>
    </dgm:pt>
    <dgm:pt modelId="{127958B2-E10B-407A-81FE-AF3302782DCC}" type="parTrans" cxnId="{D066C18A-A80E-48C0-94F1-62478C6D8E0D}">
      <dgm:prSet/>
      <dgm:spPr/>
      <dgm:t>
        <a:bodyPr/>
        <a:lstStyle/>
        <a:p>
          <a:endParaRPr lang="en-US"/>
        </a:p>
      </dgm:t>
    </dgm:pt>
    <dgm:pt modelId="{D272578E-43CB-4A28-8E0F-D6F78847AC34}" type="sibTrans" cxnId="{D066C18A-A80E-48C0-94F1-62478C6D8E0D}">
      <dgm:prSet/>
      <dgm:spPr/>
      <dgm:t>
        <a:bodyPr/>
        <a:lstStyle/>
        <a:p>
          <a:endParaRPr lang="en-US"/>
        </a:p>
      </dgm:t>
    </dgm:pt>
    <dgm:pt modelId="{B772C95C-8C22-42FE-85F7-0687F05C88BB}" type="pres">
      <dgm:prSet presAssocID="{18885E40-745D-490B-BAAB-AB128623D69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4700DD6-BFDB-4D38-ADAE-1593B6BF8257}" type="pres">
      <dgm:prSet presAssocID="{DAFF42EA-FD53-4828-A355-B19AAF4E7C2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C00574-1157-4B7E-8D6B-FE57229F46A7}" type="pres">
      <dgm:prSet presAssocID="{D272578E-43CB-4A28-8E0F-D6F78847AC34}" presName="sibTrans" presStyleLbl="sibTrans2D1" presStyleIdx="0" presStyleCnt="3"/>
      <dgm:spPr/>
      <dgm:t>
        <a:bodyPr/>
        <a:lstStyle/>
        <a:p>
          <a:endParaRPr lang="en-US"/>
        </a:p>
      </dgm:t>
    </dgm:pt>
    <dgm:pt modelId="{43DC2DB9-285D-4D1E-94B1-BD9A8723C141}" type="pres">
      <dgm:prSet presAssocID="{D272578E-43CB-4A28-8E0F-D6F78847AC34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052C68F0-72D2-459C-9890-4B276256E4A3}" type="pres">
      <dgm:prSet presAssocID="{D6B805BB-FBA0-41BA-AD0B-892CD4334E6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146041-D43E-49EA-82F5-1E43B43D43A9}" type="pres">
      <dgm:prSet presAssocID="{9326660D-64E5-4A26-ADB6-3CE52DDA5FE3}" presName="sibTrans" presStyleLbl="sibTrans2D1" presStyleIdx="1" presStyleCnt="3"/>
      <dgm:spPr/>
      <dgm:t>
        <a:bodyPr/>
        <a:lstStyle/>
        <a:p>
          <a:endParaRPr lang="en-US"/>
        </a:p>
      </dgm:t>
    </dgm:pt>
    <dgm:pt modelId="{4ADB2F49-F881-4ADD-93DE-0C8BE613D143}" type="pres">
      <dgm:prSet presAssocID="{9326660D-64E5-4A26-ADB6-3CE52DDA5FE3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634031E5-8DF7-4EEB-816E-F10CA6E52868}" type="pres">
      <dgm:prSet presAssocID="{63ECBF06-BC79-462B-94BB-40C7B6DDB28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CC56F4-3B71-42EC-8894-FF457BC4F973}" type="pres">
      <dgm:prSet presAssocID="{323F2037-FD1F-4670-9D50-69EED7A3382C}" presName="sibTrans" presStyleLbl="sibTrans2D1" presStyleIdx="2" presStyleCnt="3"/>
      <dgm:spPr/>
      <dgm:t>
        <a:bodyPr/>
        <a:lstStyle/>
        <a:p>
          <a:endParaRPr lang="en-US"/>
        </a:p>
      </dgm:t>
    </dgm:pt>
    <dgm:pt modelId="{AA98A0F7-633F-4F46-909E-E9431C12E24C}" type="pres">
      <dgm:prSet presAssocID="{323F2037-FD1F-4670-9D50-69EED7A3382C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624C56EE-C97B-4527-AC9D-8036EAF5E512}" type="pres">
      <dgm:prSet presAssocID="{DD45DD66-1357-4B0F-927C-E033D6C088F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6A1D4C1-AEEB-4004-A6E7-2E46F29B26D4}" srcId="{18885E40-745D-490B-BAAB-AB128623D69C}" destId="{DD45DD66-1357-4B0F-927C-E033D6C088FE}" srcOrd="3" destOrd="0" parTransId="{21226D70-F890-47C2-876F-6D95ADBFE60D}" sibTransId="{52F5B7EA-F710-4D7E-9F8F-DA1E748CFD07}"/>
    <dgm:cxn modelId="{61C477FF-B794-4FF4-9C8C-CFB932F189C0}" type="presOf" srcId="{DAFF42EA-FD53-4828-A355-B19AAF4E7C26}" destId="{E4700DD6-BFDB-4D38-ADAE-1593B6BF8257}" srcOrd="0" destOrd="0" presId="urn:microsoft.com/office/officeart/2005/8/layout/process5"/>
    <dgm:cxn modelId="{31BDA44D-1334-4924-93F8-E10261BF98D5}" type="presOf" srcId="{9326660D-64E5-4A26-ADB6-3CE52DDA5FE3}" destId="{4ADB2F49-F881-4ADD-93DE-0C8BE613D143}" srcOrd="1" destOrd="0" presId="urn:microsoft.com/office/officeart/2005/8/layout/process5"/>
    <dgm:cxn modelId="{D066C18A-A80E-48C0-94F1-62478C6D8E0D}" srcId="{18885E40-745D-490B-BAAB-AB128623D69C}" destId="{DAFF42EA-FD53-4828-A355-B19AAF4E7C26}" srcOrd="0" destOrd="0" parTransId="{127958B2-E10B-407A-81FE-AF3302782DCC}" sibTransId="{D272578E-43CB-4A28-8E0F-D6F78847AC34}"/>
    <dgm:cxn modelId="{CF73156A-968C-47EC-BFAD-1B78490B4A19}" type="presOf" srcId="{D272578E-43CB-4A28-8E0F-D6F78847AC34}" destId="{43DC2DB9-285D-4D1E-94B1-BD9A8723C141}" srcOrd="1" destOrd="0" presId="urn:microsoft.com/office/officeart/2005/8/layout/process5"/>
    <dgm:cxn modelId="{ED11A2D7-8689-4AE8-975E-CC7B100EAC5A}" srcId="{18885E40-745D-490B-BAAB-AB128623D69C}" destId="{D6B805BB-FBA0-41BA-AD0B-892CD4334E69}" srcOrd="1" destOrd="0" parTransId="{3B9C2BA8-3933-4DA2-A766-2AFD33FA03D8}" sibTransId="{9326660D-64E5-4A26-ADB6-3CE52DDA5FE3}"/>
    <dgm:cxn modelId="{D006B40A-7021-4F10-804E-9DB2B533FC8C}" type="presOf" srcId="{9326660D-64E5-4A26-ADB6-3CE52DDA5FE3}" destId="{BC146041-D43E-49EA-82F5-1E43B43D43A9}" srcOrd="0" destOrd="0" presId="urn:microsoft.com/office/officeart/2005/8/layout/process5"/>
    <dgm:cxn modelId="{5BF7CEA4-9FA2-4E4A-809D-0F8C0E6152EB}" type="presOf" srcId="{323F2037-FD1F-4670-9D50-69EED7A3382C}" destId="{AA98A0F7-633F-4F46-909E-E9431C12E24C}" srcOrd="1" destOrd="0" presId="urn:microsoft.com/office/officeart/2005/8/layout/process5"/>
    <dgm:cxn modelId="{94468DA5-109A-47C5-A7A0-DD2DA9F86B1F}" type="presOf" srcId="{DD45DD66-1357-4B0F-927C-E033D6C088FE}" destId="{624C56EE-C97B-4527-AC9D-8036EAF5E512}" srcOrd="0" destOrd="0" presId="urn:microsoft.com/office/officeart/2005/8/layout/process5"/>
    <dgm:cxn modelId="{201B5CAE-0E69-4F29-A341-80984E097BC0}" type="presOf" srcId="{18885E40-745D-490B-BAAB-AB128623D69C}" destId="{B772C95C-8C22-42FE-85F7-0687F05C88BB}" srcOrd="0" destOrd="0" presId="urn:microsoft.com/office/officeart/2005/8/layout/process5"/>
    <dgm:cxn modelId="{117D4854-6972-433D-AC22-709ECB0A772D}" type="presOf" srcId="{D6B805BB-FBA0-41BA-AD0B-892CD4334E69}" destId="{052C68F0-72D2-459C-9890-4B276256E4A3}" srcOrd="0" destOrd="0" presId="urn:microsoft.com/office/officeart/2005/8/layout/process5"/>
    <dgm:cxn modelId="{3E0821B1-5A54-42A0-84D1-498DFE28DC73}" type="presOf" srcId="{63ECBF06-BC79-462B-94BB-40C7B6DDB288}" destId="{634031E5-8DF7-4EEB-816E-F10CA6E52868}" srcOrd="0" destOrd="0" presId="urn:microsoft.com/office/officeart/2005/8/layout/process5"/>
    <dgm:cxn modelId="{F2EDEC35-D678-4909-B3A3-008B8EDA1E09}" type="presOf" srcId="{323F2037-FD1F-4670-9D50-69EED7A3382C}" destId="{10CC56F4-3B71-42EC-8894-FF457BC4F973}" srcOrd="0" destOrd="0" presId="urn:microsoft.com/office/officeart/2005/8/layout/process5"/>
    <dgm:cxn modelId="{942AB560-A942-4EBB-9DF1-47820896EE14}" srcId="{18885E40-745D-490B-BAAB-AB128623D69C}" destId="{63ECBF06-BC79-462B-94BB-40C7B6DDB288}" srcOrd="2" destOrd="0" parTransId="{40D94319-96B9-4139-AD64-7750905CACF2}" sibTransId="{323F2037-FD1F-4670-9D50-69EED7A3382C}"/>
    <dgm:cxn modelId="{5225319D-8883-4447-8384-A71E2DD84713}" type="presOf" srcId="{D272578E-43CB-4A28-8E0F-D6F78847AC34}" destId="{7FC00574-1157-4B7E-8D6B-FE57229F46A7}" srcOrd="0" destOrd="0" presId="urn:microsoft.com/office/officeart/2005/8/layout/process5"/>
    <dgm:cxn modelId="{72DFEE6D-BDE2-48EF-815E-9387AF4AA87A}" type="presParOf" srcId="{B772C95C-8C22-42FE-85F7-0687F05C88BB}" destId="{E4700DD6-BFDB-4D38-ADAE-1593B6BF8257}" srcOrd="0" destOrd="0" presId="urn:microsoft.com/office/officeart/2005/8/layout/process5"/>
    <dgm:cxn modelId="{25620384-51A8-4F4E-B9EF-2F2648CC604D}" type="presParOf" srcId="{B772C95C-8C22-42FE-85F7-0687F05C88BB}" destId="{7FC00574-1157-4B7E-8D6B-FE57229F46A7}" srcOrd="1" destOrd="0" presId="urn:microsoft.com/office/officeart/2005/8/layout/process5"/>
    <dgm:cxn modelId="{234360AA-F566-47A9-A591-455FCEAF9E6F}" type="presParOf" srcId="{7FC00574-1157-4B7E-8D6B-FE57229F46A7}" destId="{43DC2DB9-285D-4D1E-94B1-BD9A8723C141}" srcOrd="0" destOrd="0" presId="urn:microsoft.com/office/officeart/2005/8/layout/process5"/>
    <dgm:cxn modelId="{7E59EF61-A738-49A6-86AA-933EBDB9CA90}" type="presParOf" srcId="{B772C95C-8C22-42FE-85F7-0687F05C88BB}" destId="{052C68F0-72D2-459C-9890-4B276256E4A3}" srcOrd="2" destOrd="0" presId="urn:microsoft.com/office/officeart/2005/8/layout/process5"/>
    <dgm:cxn modelId="{C86FE227-9475-4357-823B-4CF15FEDFAB3}" type="presParOf" srcId="{B772C95C-8C22-42FE-85F7-0687F05C88BB}" destId="{BC146041-D43E-49EA-82F5-1E43B43D43A9}" srcOrd="3" destOrd="0" presId="urn:microsoft.com/office/officeart/2005/8/layout/process5"/>
    <dgm:cxn modelId="{3764F387-A472-4E33-A5E8-0A49014D0A62}" type="presParOf" srcId="{BC146041-D43E-49EA-82F5-1E43B43D43A9}" destId="{4ADB2F49-F881-4ADD-93DE-0C8BE613D143}" srcOrd="0" destOrd="0" presId="urn:microsoft.com/office/officeart/2005/8/layout/process5"/>
    <dgm:cxn modelId="{3755AC85-63D0-44F7-B417-C25D00A41AD2}" type="presParOf" srcId="{B772C95C-8C22-42FE-85F7-0687F05C88BB}" destId="{634031E5-8DF7-4EEB-816E-F10CA6E52868}" srcOrd="4" destOrd="0" presId="urn:microsoft.com/office/officeart/2005/8/layout/process5"/>
    <dgm:cxn modelId="{AAD8DFF7-1616-4D3D-AFF5-087E54552BAC}" type="presParOf" srcId="{B772C95C-8C22-42FE-85F7-0687F05C88BB}" destId="{10CC56F4-3B71-42EC-8894-FF457BC4F973}" srcOrd="5" destOrd="0" presId="urn:microsoft.com/office/officeart/2005/8/layout/process5"/>
    <dgm:cxn modelId="{A798FC66-8BD2-4251-BA5D-A26A7BB1A251}" type="presParOf" srcId="{10CC56F4-3B71-42EC-8894-FF457BC4F973}" destId="{AA98A0F7-633F-4F46-909E-E9431C12E24C}" srcOrd="0" destOrd="0" presId="urn:microsoft.com/office/officeart/2005/8/layout/process5"/>
    <dgm:cxn modelId="{181290BB-4DF6-4174-BB41-869579EFFA79}" type="presParOf" srcId="{B772C95C-8C22-42FE-85F7-0687F05C88BB}" destId="{624C56EE-C97B-4527-AC9D-8036EAF5E512}" srcOrd="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FB7E01A-5965-4C25-84EF-4C7B518BB88B}" type="doc">
      <dgm:prSet loTypeId="urn:microsoft.com/office/officeart/2005/8/layout/process5" loCatId="process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ABCAC25-E18A-4393-80B1-1274689897CF}">
      <dgm:prSet phldrT="[Text]"/>
      <dgm:spPr/>
      <dgm:t>
        <a:bodyPr/>
        <a:lstStyle/>
        <a:p>
          <a:r>
            <a:rPr lang="en-US" dirty="0" smtClean="0"/>
            <a:t>Identify Agency</a:t>
          </a:r>
          <a:endParaRPr lang="en-US" dirty="0"/>
        </a:p>
      </dgm:t>
    </dgm:pt>
    <dgm:pt modelId="{C22A1FFC-52B9-44CE-A713-CF58BDD366A8}" type="parTrans" cxnId="{00A1C585-4994-44F8-B8E6-E2469CA535EF}">
      <dgm:prSet/>
      <dgm:spPr/>
      <dgm:t>
        <a:bodyPr/>
        <a:lstStyle/>
        <a:p>
          <a:endParaRPr lang="en-US"/>
        </a:p>
      </dgm:t>
    </dgm:pt>
    <dgm:pt modelId="{CBA804AD-3637-487B-B29F-B132AC2B5DCD}" type="sibTrans" cxnId="{00A1C585-4994-44F8-B8E6-E2469CA535EF}">
      <dgm:prSet/>
      <dgm:spPr/>
      <dgm:t>
        <a:bodyPr/>
        <a:lstStyle/>
        <a:p>
          <a:endParaRPr lang="en-US"/>
        </a:p>
      </dgm:t>
    </dgm:pt>
    <dgm:pt modelId="{7DB5E91D-368F-4506-BA00-2D3EA1827E76}">
      <dgm:prSet phldrT="[Text]"/>
      <dgm:spPr/>
      <dgm:t>
        <a:bodyPr/>
        <a:lstStyle/>
        <a:p>
          <a:r>
            <a:rPr lang="en-US" dirty="0" smtClean="0"/>
            <a:t>Explore project options</a:t>
          </a:r>
          <a:endParaRPr lang="en-US" dirty="0"/>
        </a:p>
      </dgm:t>
    </dgm:pt>
    <dgm:pt modelId="{B2CE293B-0A83-4223-80CE-0924711E2118}" type="parTrans" cxnId="{99782D58-D758-46FF-B91B-7BA66FBC3BEE}">
      <dgm:prSet/>
      <dgm:spPr/>
      <dgm:t>
        <a:bodyPr/>
        <a:lstStyle/>
        <a:p>
          <a:endParaRPr lang="en-US"/>
        </a:p>
      </dgm:t>
    </dgm:pt>
    <dgm:pt modelId="{14CAE6D5-52DC-4775-B965-906240AFA15C}" type="sibTrans" cxnId="{99782D58-D758-46FF-B91B-7BA66FBC3BEE}">
      <dgm:prSet/>
      <dgm:spPr/>
      <dgm:t>
        <a:bodyPr/>
        <a:lstStyle/>
        <a:p>
          <a:endParaRPr lang="en-US"/>
        </a:p>
      </dgm:t>
    </dgm:pt>
    <dgm:pt modelId="{C4CA249A-466C-43D2-BDF8-929D0C83E8FE}">
      <dgm:prSet phldrT="[Text]"/>
      <dgm:spPr/>
      <dgm:t>
        <a:bodyPr/>
        <a:lstStyle/>
        <a:p>
          <a:r>
            <a:rPr lang="en-US" dirty="0" smtClean="0"/>
            <a:t>Students register</a:t>
          </a:r>
          <a:endParaRPr lang="en-US" dirty="0"/>
        </a:p>
      </dgm:t>
    </dgm:pt>
    <dgm:pt modelId="{F95290DF-7419-4E3F-B0EF-86832A9E349F}" type="parTrans" cxnId="{B94CF899-7BCC-45F9-9FC2-E786E0214D25}">
      <dgm:prSet/>
      <dgm:spPr/>
      <dgm:t>
        <a:bodyPr/>
        <a:lstStyle/>
        <a:p>
          <a:endParaRPr lang="en-US"/>
        </a:p>
      </dgm:t>
    </dgm:pt>
    <dgm:pt modelId="{9AB217F2-E837-4C54-A965-0686770C1161}" type="sibTrans" cxnId="{B94CF899-7BCC-45F9-9FC2-E786E0214D25}">
      <dgm:prSet/>
      <dgm:spPr/>
      <dgm:t>
        <a:bodyPr/>
        <a:lstStyle/>
        <a:p>
          <a:endParaRPr lang="en-US"/>
        </a:p>
      </dgm:t>
    </dgm:pt>
    <dgm:pt modelId="{47E5D7AC-DE13-4AFC-A37E-00D3E097C364}">
      <dgm:prSet phldrT="[Text]"/>
      <dgm:spPr/>
      <dgm:t>
        <a:bodyPr/>
        <a:lstStyle/>
        <a:p>
          <a:r>
            <a:rPr lang="en-US" dirty="0" smtClean="0"/>
            <a:t>Report 12 Hours</a:t>
          </a:r>
          <a:endParaRPr lang="en-US" dirty="0"/>
        </a:p>
      </dgm:t>
    </dgm:pt>
    <dgm:pt modelId="{C544CA42-BE56-4912-AC3B-0507E2846718}" type="parTrans" cxnId="{D965F6A4-4A0F-460B-B5E1-DF1509DDBA57}">
      <dgm:prSet/>
      <dgm:spPr/>
      <dgm:t>
        <a:bodyPr/>
        <a:lstStyle/>
        <a:p>
          <a:endParaRPr lang="en-US"/>
        </a:p>
      </dgm:t>
    </dgm:pt>
    <dgm:pt modelId="{C0A35845-50B7-49B4-8F59-F412CA00C2B2}" type="sibTrans" cxnId="{D965F6A4-4A0F-460B-B5E1-DF1509DDBA57}">
      <dgm:prSet/>
      <dgm:spPr/>
      <dgm:t>
        <a:bodyPr/>
        <a:lstStyle/>
        <a:p>
          <a:endParaRPr lang="en-US"/>
        </a:p>
      </dgm:t>
    </dgm:pt>
    <dgm:pt modelId="{50155E43-CA02-43A1-BF7E-265D9BED2823}" type="pres">
      <dgm:prSet presAssocID="{4FB7E01A-5965-4C25-84EF-4C7B518BB88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4E745C1-8DF0-4A04-9534-CFBCF0FFEB1C}" type="pres">
      <dgm:prSet presAssocID="{5ABCAC25-E18A-4393-80B1-1274689897C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47BB1B-0057-4C33-923B-6D7EBF29063D}" type="pres">
      <dgm:prSet presAssocID="{CBA804AD-3637-487B-B29F-B132AC2B5DCD}" presName="sibTrans" presStyleLbl="sibTrans2D1" presStyleIdx="0" presStyleCnt="3"/>
      <dgm:spPr/>
      <dgm:t>
        <a:bodyPr/>
        <a:lstStyle/>
        <a:p>
          <a:endParaRPr lang="en-US"/>
        </a:p>
      </dgm:t>
    </dgm:pt>
    <dgm:pt modelId="{618A0116-81E3-468E-B6A9-B40E5379F13D}" type="pres">
      <dgm:prSet presAssocID="{CBA804AD-3637-487B-B29F-B132AC2B5DCD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6C506FAE-7349-4012-97A1-6EECDAAD593E}" type="pres">
      <dgm:prSet presAssocID="{7DB5E91D-368F-4506-BA00-2D3EA1827E7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D94B55-C7BB-4C04-AF63-ACF994EE083D}" type="pres">
      <dgm:prSet presAssocID="{14CAE6D5-52DC-4775-B965-906240AFA15C}" presName="sibTrans" presStyleLbl="sibTrans2D1" presStyleIdx="1" presStyleCnt="3"/>
      <dgm:spPr/>
      <dgm:t>
        <a:bodyPr/>
        <a:lstStyle/>
        <a:p>
          <a:endParaRPr lang="en-US"/>
        </a:p>
      </dgm:t>
    </dgm:pt>
    <dgm:pt modelId="{587CDCF5-1CF9-4D9A-B0FB-3B6A1F9F1817}" type="pres">
      <dgm:prSet presAssocID="{14CAE6D5-52DC-4775-B965-906240AFA15C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FCA57DE8-F71D-4271-979B-4AAB05AA816E}" type="pres">
      <dgm:prSet presAssocID="{C4CA249A-466C-43D2-BDF8-929D0C83E8F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F425B7-F1E7-41B2-B502-92526248CB29}" type="pres">
      <dgm:prSet presAssocID="{9AB217F2-E837-4C54-A965-0686770C1161}" presName="sibTrans" presStyleLbl="sibTrans2D1" presStyleIdx="2" presStyleCnt="3"/>
      <dgm:spPr/>
      <dgm:t>
        <a:bodyPr/>
        <a:lstStyle/>
        <a:p>
          <a:endParaRPr lang="en-US"/>
        </a:p>
      </dgm:t>
    </dgm:pt>
    <dgm:pt modelId="{9EFAB5C0-37EB-4B47-A832-46EA21C4E8EA}" type="pres">
      <dgm:prSet presAssocID="{9AB217F2-E837-4C54-A965-0686770C1161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3A9FA92B-90EE-425D-B18E-F4803A14D4F2}" type="pres">
      <dgm:prSet presAssocID="{47E5D7AC-DE13-4AFC-A37E-00D3E097C364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965F6A4-4A0F-460B-B5E1-DF1509DDBA57}" srcId="{4FB7E01A-5965-4C25-84EF-4C7B518BB88B}" destId="{47E5D7AC-DE13-4AFC-A37E-00D3E097C364}" srcOrd="3" destOrd="0" parTransId="{C544CA42-BE56-4912-AC3B-0507E2846718}" sibTransId="{C0A35845-50B7-49B4-8F59-F412CA00C2B2}"/>
    <dgm:cxn modelId="{BC6B61A8-A565-4066-B79E-646454E33B26}" type="presOf" srcId="{14CAE6D5-52DC-4775-B965-906240AFA15C}" destId="{587CDCF5-1CF9-4D9A-B0FB-3B6A1F9F1817}" srcOrd="1" destOrd="0" presId="urn:microsoft.com/office/officeart/2005/8/layout/process5"/>
    <dgm:cxn modelId="{CAC900FB-FA68-4B89-A2EF-45C09D9B31D4}" type="presOf" srcId="{5ABCAC25-E18A-4393-80B1-1274689897CF}" destId="{64E745C1-8DF0-4A04-9534-CFBCF0FFEB1C}" srcOrd="0" destOrd="0" presId="urn:microsoft.com/office/officeart/2005/8/layout/process5"/>
    <dgm:cxn modelId="{C25BB8C0-8095-4550-9277-379E6193F75F}" type="presOf" srcId="{CBA804AD-3637-487B-B29F-B132AC2B5DCD}" destId="{2147BB1B-0057-4C33-923B-6D7EBF29063D}" srcOrd="0" destOrd="0" presId="urn:microsoft.com/office/officeart/2005/8/layout/process5"/>
    <dgm:cxn modelId="{24C5F4B0-8E26-4369-8E9E-87F8BF413971}" type="presOf" srcId="{9AB217F2-E837-4C54-A965-0686770C1161}" destId="{9EFAB5C0-37EB-4B47-A832-46EA21C4E8EA}" srcOrd="1" destOrd="0" presId="urn:microsoft.com/office/officeart/2005/8/layout/process5"/>
    <dgm:cxn modelId="{FEC55E22-886F-4EF4-9B90-7193F751845B}" type="presOf" srcId="{7DB5E91D-368F-4506-BA00-2D3EA1827E76}" destId="{6C506FAE-7349-4012-97A1-6EECDAAD593E}" srcOrd="0" destOrd="0" presId="urn:microsoft.com/office/officeart/2005/8/layout/process5"/>
    <dgm:cxn modelId="{CFABEE8E-A948-400B-A0F5-DA1FC99A4E50}" type="presOf" srcId="{CBA804AD-3637-487B-B29F-B132AC2B5DCD}" destId="{618A0116-81E3-468E-B6A9-B40E5379F13D}" srcOrd="1" destOrd="0" presId="urn:microsoft.com/office/officeart/2005/8/layout/process5"/>
    <dgm:cxn modelId="{99782D58-D758-46FF-B91B-7BA66FBC3BEE}" srcId="{4FB7E01A-5965-4C25-84EF-4C7B518BB88B}" destId="{7DB5E91D-368F-4506-BA00-2D3EA1827E76}" srcOrd="1" destOrd="0" parTransId="{B2CE293B-0A83-4223-80CE-0924711E2118}" sibTransId="{14CAE6D5-52DC-4775-B965-906240AFA15C}"/>
    <dgm:cxn modelId="{FCE5EFDF-C02F-4611-8EA5-9BDA64395EF4}" type="presOf" srcId="{14CAE6D5-52DC-4775-B965-906240AFA15C}" destId="{63D94B55-C7BB-4C04-AF63-ACF994EE083D}" srcOrd="0" destOrd="0" presId="urn:microsoft.com/office/officeart/2005/8/layout/process5"/>
    <dgm:cxn modelId="{6F8BCB48-C7E4-49C9-A36F-C42D765EDAA8}" type="presOf" srcId="{9AB217F2-E837-4C54-A965-0686770C1161}" destId="{6FF425B7-F1E7-41B2-B502-92526248CB29}" srcOrd="0" destOrd="0" presId="urn:microsoft.com/office/officeart/2005/8/layout/process5"/>
    <dgm:cxn modelId="{5507971B-5538-49C0-9BBB-66DE7822E199}" type="presOf" srcId="{47E5D7AC-DE13-4AFC-A37E-00D3E097C364}" destId="{3A9FA92B-90EE-425D-B18E-F4803A14D4F2}" srcOrd="0" destOrd="0" presId="urn:microsoft.com/office/officeart/2005/8/layout/process5"/>
    <dgm:cxn modelId="{89BECD9E-A3A5-43A1-88C8-BAF0F24EC90D}" type="presOf" srcId="{C4CA249A-466C-43D2-BDF8-929D0C83E8FE}" destId="{FCA57DE8-F71D-4271-979B-4AAB05AA816E}" srcOrd="0" destOrd="0" presId="urn:microsoft.com/office/officeart/2005/8/layout/process5"/>
    <dgm:cxn modelId="{B94CF899-7BCC-45F9-9FC2-E786E0214D25}" srcId="{4FB7E01A-5965-4C25-84EF-4C7B518BB88B}" destId="{C4CA249A-466C-43D2-BDF8-929D0C83E8FE}" srcOrd="2" destOrd="0" parTransId="{F95290DF-7419-4E3F-B0EF-86832A9E349F}" sibTransId="{9AB217F2-E837-4C54-A965-0686770C1161}"/>
    <dgm:cxn modelId="{364F390A-65AC-4DA1-BC23-EBFD58F20C6F}" type="presOf" srcId="{4FB7E01A-5965-4C25-84EF-4C7B518BB88B}" destId="{50155E43-CA02-43A1-BF7E-265D9BED2823}" srcOrd="0" destOrd="0" presId="urn:microsoft.com/office/officeart/2005/8/layout/process5"/>
    <dgm:cxn modelId="{00A1C585-4994-44F8-B8E6-E2469CA535EF}" srcId="{4FB7E01A-5965-4C25-84EF-4C7B518BB88B}" destId="{5ABCAC25-E18A-4393-80B1-1274689897CF}" srcOrd="0" destOrd="0" parTransId="{C22A1FFC-52B9-44CE-A713-CF58BDD366A8}" sibTransId="{CBA804AD-3637-487B-B29F-B132AC2B5DCD}"/>
    <dgm:cxn modelId="{4E234867-1535-4D20-99FF-838068441AA1}" type="presParOf" srcId="{50155E43-CA02-43A1-BF7E-265D9BED2823}" destId="{64E745C1-8DF0-4A04-9534-CFBCF0FFEB1C}" srcOrd="0" destOrd="0" presId="urn:microsoft.com/office/officeart/2005/8/layout/process5"/>
    <dgm:cxn modelId="{331878F1-0083-4D3B-B8F3-04BCD5CB9225}" type="presParOf" srcId="{50155E43-CA02-43A1-BF7E-265D9BED2823}" destId="{2147BB1B-0057-4C33-923B-6D7EBF29063D}" srcOrd="1" destOrd="0" presId="urn:microsoft.com/office/officeart/2005/8/layout/process5"/>
    <dgm:cxn modelId="{4473F8FD-94B5-4E71-8B48-9FBA5CE06431}" type="presParOf" srcId="{2147BB1B-0057-4C33-923B-6D7EBF29063D}" destId="{618A0116-81E3-468E-B6A9-B40E5379F13D}" srcOrd="0" destOrd="0" presId="urn:microsoft.com/office/officeart/2005/8/layout/process5"/>
    <dgm:cxn modelId="{E70BC09C-4064-42E3-951D-C73949D1496F}" type="presParOf" srcId="{50155E43-CA02-43A1-BF7E-265D9BED2823}" destId="{6C506FAE-7349-4012-97A1-6EECDAAD593E}" srcOrd="2" destOrd="0" presId="urn:microsoft.com/office/officeart/2005/8/layout/process5"/>
    <dgm:cxn modelId="{3B12DB01-DCE3-45A5-86CD-AF21764BFE09}" type="presParOf" srcId="{50155E43-CA02-43A1-BF7E-265D9BED2823}" destId="{63D94B55-C7BB-4C04-AF63-ACF994EE083D}" srcOrd="3" destOrd="0" presId="urn:microsoft.com/office/officeart/2005/8/layout/process5"/>
    <dgm:cxn modelId="{FE03214F-9F61-4249-AA6C-DBBA5C82C2B4}" type="presParOf" srcId="{63D94B55-C7BB-4C04-AF63-ACF994EE083D}" destId="{587CDCF5-1CF9-4D9A-B0FB-3B6A1F9F1817}" srcOrd="0" destOrd="0" presId="urn:microsoft.com/office/officeart/2005/8/layout/process5"/>
    <dgm:cxn modelId="{CDDB981F-CEBE-481C-A530-D31E8B7645CA}" type="presParOf" srcId="{50155E43-CA02-43A1-BF7E-265D9BED2823}" destId="{FCA57DE8-F71D-4271-979B-4AAB05AA816E}" srcOrd="4" destOrd="0" presId="urn:microsoft.com/office/officeart/2005/8/layout/process5"/>
    <dgm:cxn modelId="{C972A829-5A44-40C3-83BC-940725CBC65D}" type="presParOf" srcId="{50155E43-CA02-43A1-BF7E-265D9BED2823}" destId="{6FF425B7-F1E7-41B2-B502-92526248CB29}" srcOrd="5" destOrd="0" presId="urn:microsoft.com/office/officeart/2005/8/layout/process5"/>
    <dgm:cxn modelId="{85AEA13D-DA77-40DA-8253-7C472DD19C82}" type="presParOf" srcId="{6FF425B7-F1E7-41B2-B502-92526248CB29}" destId="{9EFAB5C0-37EB-4B47-A832-46EA21C4E8EA}" srcOrd="0" destOrd="0" presId="urn:microsoft.com/office/officeart/2005/8/layout/process5"/>
    <dgm:cxn modelId="{433B4DA0-3796-406A-988A-3FB0B9C98932}" type="presParOf" srcId="{50155E43-CA02-43A1-BF7E-265D9BED2823}" destId="{3A9FA92B-90EE-425D-B18E-F4803A14D4F2}" srcOrd="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885E40-745D-490B-BAAB-AB128623D69C}" type="doc">
      <dgm:prSet loTypeId="urn:microsoft.com/office/officeart/2005/8/layout/process5" loCatId="process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6B805BB-FBA0-41BA-AD0B-892CD4334E69}">
      <dgm:prSet phldrT="[Text]"/>
      <dgm:spPr/>
      <dgm:t>
        <a:bodyPr/>
        <a:lstStyle/>
        <a:p>
          <a:r>
            <a:rPr lang="en-US" dirty="0" smtClean="0"/>
            <a:t>Coordinate </a:t>
          </a:r>
          <a:endParaRPr lang="en-US" dirty="0"/>
        </a:p>
      </dgm:t>
    </dgm:pt>
    <dgm:pt modelId="{3B9C2BA8-3933-4DA2-A766-2AFD33FA03D8}" type="parTrans" cxnId="{ED11A2D7-8689-4AE8-975E-CC7B100EAC5A}">
      <dgm:prSet/>
      <dgm:spPr/>
      <dgm:t>
        <a:bodyPr/>
        <a:lstStyle/>
        <a:p>
          <a:endParaRPr lang="en-US"/>
        </a:p>
      </dgm:t>
    </dgm:pt>
    <dgm:pt modelId="{9326660D-64E5-4A26-ADB6-3CE52DDA5FE3}" type="sibTrans" cxnId="{ED11A2D7-8689-4AE8-975E-CC7B100EAC5A}">
      <dgm:prSet/>
      <dgm:spPr/>
      <dgm:t>
        <a:bodyPr/>
        <a:lstStyle/>
        <a:p>
          <a:endParaRPr lang="en-US"/>
        </a:p>
      </dgm:t>
    </dgm:pt>
    <dgm:pt modelId="{63ECBF06-BC79-462B-94BB-40C7B6DDB288}">
      <dgm:prSet phldrT="[Text]"/>
      <dgm:spPr/>
      <dgm:t>
        <a:bodyPr/>
        <a:lstStyle/>
        <a:p>
          <a:r>
            <a:rPr lang="en-US" dirty="0" smtClean="0"/>
            <a:t>Registration Restricted</a:t>
          </a:r>
          <a:endParaRPr lang="en-US" dirty="0"/>
        </a:p>
      </dgm:t>
    </dgm:pt>
    <dgm:pt modelId="{40D94319-96B9-4139-AD64-7750905CACF2}" type="parTrans" cxnId="{942AB560-A942-4EBB-9DF1-47820896EE14}">
      <dgm:prSet/>
      <dgm:spPr/>
      <dgm:t>
        <a:bodyPr/>
        <a:lstStyle/>
        <a:p>
          <a:endParaRPr lang="en-US"/>
        </a:p>
      </dgm:t>
    </dgm:pt>
    <dgm:pt modelId="{323F2037-FD1F-4670-9D50-69EED7A3382C}" type="sibTrans" cxnId="{942AB560-A942-4EBB-9DF1-47820896EE14}">
      <dgm:prSet/>
      <dgm:spPr/>
      <dgm:t>
        <a:bodyPr/>
        <a:lstStyle/>
        <a:p>
          <a:endParaRPr lang="en-US"/>
        </a:p>
      </dgm:t>
    </dgm:pt>
    <dgm:pt modelId="{DD45DD66-1357-4B0F-927C-E033D6C088FE}">
      <dgm:prSet phldrT="[Text]"/>
      <dgm:spPr/>
      <dgm:t>
        <a:bodyPr/>
        <a:lstStyle/>
        <a:p>
          <a:r>
            <a:rPr lang="en-US" dirty="0" smtClean="0"/>
            <a:t>Report 12 Hours</a:t>
          </a:r>
          <a:endParaRPr lang="en-US" dirty="0"/>
        </a:p>
      </dgm:t>
    </dgm:pt>
    <dgm:pt modelId="{21226D70-F890-47C2-876F-6D95ADBFE60D}" type="parTrans" cxnId="{06A1D4C1-AEEB-4004-A6E7-2E46F29B26D4}">
      <dgm:prSet/>
      <dgm:spPr/>
      <dgm:t>
        <a:bodyPr/>
        <a:lstStyle/>
        <a:p>
          <a:endParaRPr lang="en-US"/>
        </a:p>
      </dgm:t>
    </dgm:pt>
    <dgm:pt modelId="{52F5B7EA-F710-4D7E-9F8F-DA1E748CFD07}" type="sibTrans" cxnId="{06A1D4C1-AEEB-4004-A6E7-2E46F29B26D4}">
      <dgm:prSet/>
      <dgm:spPr/>
      <dgm:t>
        <a:bodyPr/>
        <a:lstStyle/>
        <a:p>
          <a:endParaRPr lang="en-US"/>
        </a:p>
      </dgm:t>
    </dgm:pt>
    <dgm:pt modelId="{DAFF42EA-FD53-4828-A355-B19AAF4E7C26}">
      <dgm:prSet phldrT="[Text]"/>
      <dgm:spPr/>
      <dgm:t>
        <a:bodyPr/>
        <a:lstStyle/>
        <a:p>
          <a:r>
            <a:rPr lang="en-US" dirty="0" smtClean="0"/>
            <a:t>Identify Project</a:t>
          </a:r>
          <a:endParaRPr lang="en-US" dirty="0"/>
        </a:p>
      </dgm:t>
    </dgm:pt>
    <dgm:pt modelId="{127958B2-E10B-407A-81FE-AF3302782DCC}" type="parTrans" cxnId="{D066C18A-A80E-48C0-94F1-62478C6D8E0D}">
      <dgm:prSet/>
      <dgm:spPr/>
      <dgm:t>
        <a:bodyPr/>
        <a:lstStyle/>
        <a:p>
          <a:endParaRPr lang="en-US"/>
        </a:p>
      </dgm:t>
    </dgm:pt>
    <dgm:pt modelId="{D272578E-43CB-4A28-8E0F-D6F78847AC34}" type="sibTrans" cxnId="{D066C18A-A80E-48C0-94F1-62478C6D8E0D}">
      <dgm:prSet/>
      <dgm:spPr/>
      <dgm:t>
        <a:bodyPr/>
        <a:lstStyle/>
        <a:p>
          <a:endParaRPr lang="en-US"/>
        </a:p>
      </dgm:t>
    </dgm:pt>
    <dgm:pt modelId="{B772C95C-8C22-42FE-85F7-0687F05C88BB}" type="pres">
      <dgm:prSet presAssocID="{18885E40-745D-490B-BAAB-AB128623D69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4700DD6-BFDB-4D38-ADAE-1593B6BF8257}" type="pres">
      <dgm:prSet presAssocID="{DAFF42EA-FD53-4828-A355-B19AAF4E7C2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C00574-1157-4B7E-8D6B-FE57229F46A7}" type="pres">
      <dgm:prSet presAssocID="{D272578E-43CB-4A28-8E0F-D6F78847AC34}" presName="sibTrans" presStyleLbl="sibTrans2D1" presStyleIdx="0" presStyleCnt="3"/>
      <dgm:spPr/>
      <dgm:t>
        <a:bodyPr/>
        <a:lstStyle/>
        <a:p>
          <a:endParaRPr lang="en-US"/>
        </a:p>
      </dgm:t>
    </dgm:pt>
    <dgm:pt modelId="{43DC2DB9-285D-4D1E-94B1-BD9A8723C141}" type="pres">
      <dgm:prSet presAssocID="{D272578E-43CB-4A28-8E0F-D6F78847AC34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052C68F0-72D2-459C-9890-4B276256E4A3}" type="pres">
      <dgm:prSet presAssocID="{D6B805BB-FBA0-41BA-AD0B-892CD4334E6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146041-D43E-49EA-82F5-1E43B43D43A9}" type="pres">
      <dgm:prSet presAssocID="{9326660D-64E5-4A26-ADB6-3CE52DDA5FE3}" presName="sibTrans" presStyleLbl="sibTrans2D1" presStyleIdx="1" presStyleCnt="3"/>
      <dgm:spPr/>
      <dgm:t>
        <a:bodyPr/>
        <a:lstStyle/>
        <a:p>
          <a:endParaRPr lang="en-US"/>
        </a:p>
      </dgm:t>
    </dgm:pt>
    <dgm:pt modelId="{4ADB2F49-F881-4ADD-93DE-0C8BE613D143}" type="pres">
      <dgm:prSet presAssocID="{9326660D-64E5-4A26-ADB6-3CE52DDA5FE3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634031E5-8DF7-4EEB-816E-F10CA6E52868}" type="pres">
      <dgm:prSet presAssocID="{63ECBF06-BC79-462B-94BB-40C7B6DDB28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CC56F4-3B71-42EC-8894-FF457BC4F973}" type="pres">
      <dgm:prSet presAssocID="{323F2037-FD1F-4670-9D50-69EED7A3382C}" presName="sibTrans" presStyleLbl="sibTrans2D1" presStyleIdx="2" presStyleCnt="3"/>
      <dgm:spPr/>
      <dgm:t>
        <a:bodyPr/>
        <a:lstStyle/>
        <a:p>
          <a:endParaRPr lang="en-US"/>
        </a:p>
      </dgm:t>
    </dgm:pt>
    <dgm:pt modelId="{AA98A0F7-633F-4F46-909E-E9431C12E24C}" type="pres">
      <dgm:prSet presAssocID="{323F2037-FD1F-4670-9D50-69EED7A3382C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624C56EE-C97B-4527-AC9D-8036EAF5E512}" type="pres">
      <dgm:prSet presAssocID="{DD45DD66-1357-4B0F-927C-E033D6C088F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242B8FA-E7A5-4771-9129-65B0782EB7D3}" type="presOf" srcId="{63ECBF06-BC79-462B-94BB-40C7B6DDB288}" destId="{634031E5-8DF7-4EEB-816E-F10CA6E52868}" srcOrd="0" destOrd="0" presId="urn:microsoft.com/office/officeart/2005/8/layout/process5"/>
    <dgm:cxn modelId="{3F781327-0061-41FD-80EB-CA5D84BE5759}" type="presOf" srcId="{DD45DD66-1357-4B0F-927C-E033D6C088FE}" destId="{624C56EE-C97B-4527-AC9D-8036EAF5E512}" srcOrd="0" destOrd="0" presId="urn:microsoft.com/office/officeart/2005/8/layout/process5"/>
    <dgm:cxn modelId="{06A1D4C1-AEEB-4004-A6E7-2E46F29B26D4}" srcId="{18885E40-745D-490B-BAAB-AB128623D69C}" destId="{DD45DD66-1357-4B0F-927C-E033D6C088FE}" srcOrd="3" destOrd="0" parTransId="{21226D70-F890-47C2-876F-6D95ADBFE60D}" sibTransId="{52F5B7EA-F710-4D7E-9F8F-DA1E748CFD07}"/>
    <dgm:cxn modelId="{57638099-8A6F-42EE-8399-0CAD9D938D10}" type="presOf" srcId="{323F2037-FD1F-4670-9D50-69EED7A3382C}" destId="{10CC56F4-3B71-42EC-8894-FF457BC4F973}" srcOrd="0" destOrd="0" presId="urn:microsoft.com/office/officeart/2005/8/layout/process5"/>
    <dgm:cxn modelId="{A8CFDE8B-CB0F-4992-A9DE-6F877C64C82D}" type="presOf" srcId="{DAFF42EA-FD53-4828-A355-B19AAF4E7C26}" destId="{E4700DD6-BFDB-4D38-ADAE-1593B6BF8257}" srcOrd="0" destOrd="0" presId="urn:microsoft.com/office/officeart/2005/8/layout/process5"/>
    <dgm:cxn modelId="{D066C18A-A80E-48C0-94F1-62478C6D8E0D}" srcId="{18885E40-745D-490B-BAAB-AB128623D69C}" destId="{DAFF42EA-FD53-4828-A355-B19AAF4E7C26}" srcOrd="0" destOrd="0" parTransId="{127958B2-E10B-407A-81FE-AF3302782DCC}" sibTransId="{D272578E-43CB-4A28-8E0F-D6F78847AC34}"/>
    <dgm:cxn modelId="{6B6EE682-6959-4500-AFDE-2F694129ECAC}" type="presOf" srcId="{9326660D-64E5-4A26-ADB6-3CE52DDA5FE3}" destId="{BC146041-D43E-49EA-82F5-1E43B43D43A9}" srcOrd="0" destOrd="0" presId="urn:microsoft.com/office/officeart/2005/8/layout/process5"/>
    <dgm:cxn modelId="{ED11A2D7-8689-4AE8-975E-CC7B100EAC5A}" srcId="{18885E40-745D-490B-BAAB-AB128623D69C}" destId="{D6B805BB-FBA0-41BA-AD0B-892CD4334E69}" srcOrd="1" destOrd="0" parTransId="{3B9C2BA8-3933-4DA2-A766-2AFD33FA03D8}" sibTransId="{9326660D-64E5-4A26-ADB6-3CE52DDA5FE3}"/>
    <dgm:cxn modelId="{7B4B4BE5-8921-493F-81BC-72DF5C34F6F8}" type="presOf" srcId="{D6B805BB-FBA0-41BA-AD0B-892CD4334E69}" destId="{052C68F0-72D2-459C-9890-4B276256E4A3}" srcOrd="0" destOrd="0" presId="urn:microsoft.com/office/officeart/2005/8/layout/process5"/>
    <dgm:cxn modelId="{7AE89531-4404-4EB5-9E4C-62D72AB96FE0}" type="presOf" srcId="{18885E40-745D-490B-BAAB-AB128623D69C}" destId="{B772C95C-8C22-42FE-85F7-0687F05C88BB}" srcOrd="0" destOrd="0" presId="urn:microsoft.com/office/officeart/2005/8/layout/process5"/>
    <dgm:cxn modelId="{9A572937-497A-4A36-92B8-8CCA71A27CF5}" type="presOf" srcId="{323F2037-FD1F-4670-9D50-69EED7A3382C}" destId="{AA98A0F7-633F-4F46-909E-E9431C12E24C}" srcOrd="1" destOrd="0" presId="urn:microsoft.com/office/officeart/2005/8/layout/process5"/>
    <dgm:cxn modelId="{3C296306-DAC6-4641-975E-56292FB905C6}" type="presOf" srcId="{9326660D-64E5-4A26-ADB6-3CE52DDA5FE3}" destId="{4ADB2F49-F881-4ADD-93DE-0C8BE613D143}" srcOrd="1" destOrd="0" presId="urn:microsoft.com/office/officeart/2005/8/layout/process5"/>
    <dgm:cxn modelId="{6F07F6B3-83CD-4144-A661-5BB20296B5A3}" type="presOf" srcId="{D272578E-43CB-4A28-8E0F-D6F78847AC34}" destId="{7FC00574-1157-4B7E-8D6B-FE57229F46A7}" srcOrd="0" destOrd="0" presId="urn:microsoft.com/office/officeart/2005/8/layout/process5"/>
    <dgm:cxn modelId="{942AB560-A942-4EBB-9DF1-47820896EE14}" srcId="{18885E40-745D-490B-BAAB-AB128623D69C}" destId="{63ECBF06-BC79-462B-94BB-40C7B6DDB288}" srcOrd="2" destOrd="0" parTransId="{40D94319-96B9-4139-AD64-7750905CACF2}" sibTransId="{323F2037-FD1F-4670-9D50-69EED7A3382C}"/>
    <dgm:cxn modelId="{4ED580A9-5BCE-41B9-8A0F-2271ADD4F138}" type="presOf" srcId="{D272578E-43CB-4A28-8E0F-D6F78847AC34}" destId="{43DC2DB9-285D-4D1E-94B1-BD9A8723C141}" srcOrd="1" destOrd="0" presId="urn:microsoft.com/office/officeart/2005/8/layout/process5"/>
    <dgm:cxn modelId="{677755BF-F070-4A87-B8DD-D7D30C28062E}" type="presParOf" srcId="{B772C95C-8C22-42FE-85F7-0687F05C88BB}" destId="{E4700DD6-BFDB-4D38-ADAE-1593B6BF8257}" srcOrd="0" destOrd="0" presId="urn:microsoft.com/office/officeart/2005/8/layout/process5"/>
    <dgm:cxn modelId="{77C6E3AE-B265-4EDE-A7A1-125BF9729E85}" type="presParOf" srcId="{B772C95C-8C22-42FE-85F7-0687F05C88BB}" destId="{7FC00574-1157-4B7E-8D6B-FE57229F46A7}" srcOrd="1" destOrd="0" presId="urn:microsoft.com/office/officeart/2005/8/layout/process5"/>
    <dgm:cxn modelId="{B2DAB55A-7AB7-418E-9D4D-E79302EDF0EE}" type="presParOf" srcId="{7FC00574-1157-4B7E-8D6B-FE57229F46A7}" destId="{43DC2DB9-285D-4D1E-94B1-BD9A8723C141}" srcOrd="0" destOrd="0" presId="urn:microsoft.com/office/officeart/2005/8/layout/process5"/>
    <dgm:cxn modelId="{907DB278-37A3-49F3-AAEA-CA5DA19B8878}" type="presParOf" srcId="{B772C95C-8C22-42FE-85F7-0687F05C88BB}" destId="{052C68F0-72D2-459C-9890-4B276256E4A3}" srcOrd="2" destOrd="0" presId="urn:microsoft.com/office/officeart/2005/8/layout/process5"/>
    <dgm:cxn modelId="{5F3BB73B-D3EB-4389-BA67-78F1F0D90AAA}" type="presParOf" srcId="{B772C95C-8C22-42FE-85F7-0687F05C88BB}" destId="{BC146041-D43E-49EA-82F5-1E43B43D43A9}" srcOrd="3" destOrd="0" presId="urn:microsoft.com/office/officeart/2005/8/layout/process5"/>
    <dgm:cxn modelId="{EE4A7CAF-9E91-4CD5-8AA2-0CA2A119237E}" type="presParOf" srcId="{BC146041-D43E-49EA-82F5-1E43B43D43A9}" destId="{4ADB2F49-F881-4ADD-93DE-0C8BE613D143}" srcOrd="0" destOrd="0" presId="urn:microsoft.com/office/officeart/2005/8/layout/process5"/>
    <dgm:cxn modelId="{8541E274-9771-4D62-84C6-65AA23856DF9}" type="presParOf" srcId="{B772C95C-8C22-42FE-85F7-0687F05C88BB}" destId="{634031E5-8DF7-4EEB-816E-F10CA6E52868}" srcOrd="4" destOrd="0" presId="urn:microsoft.com/office/officeart/2005/8/layout/process5"/>
    <dgm:cxn modelId="{6F9D7338-A316-4D13-B6C7-145F15BD49A5}" type="presParOf" srcId="{B772C95C-8C22-42FE-85F7-0687F05C88BB}" destId="{10CC56F4-3B71-42EC-8894-FF457BC4F973}" srcOrd="5" destOrd="0" presId="urn:microsoft.com/office/officeart/2005/8/layout/process5"/>
    <dgm:cxn modelId="{2A04B7D5-E13F-4936-8859-CBE8C918BB2B}" type="presParOf" srcId="{10CC56F4-3B71-42EC-8894-FF457BC4F973}" destId="{AA98A0F7-633F-4F46-909E-E9431C12E24C}" srcOrd="0" destOrd="0" presId="urn:microsoft.com/office/officeart/2005/8/layout/process5"/>
    <dgm:cxn modelId="{DF6AA504-D99D-4519-B359-A49A6FEEA000}" type="presParOf" srcId="{B772C95C-8C22-42FE-85F7-0687F05C88BB}" destId="{624C56EE-C97B-4527-AC9D-8036EAF5E512}" srcOrd="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06984B8-6755-49A9-8FC3-47C845B634A3}" type="doc">
      <dgm:prSet loTypeId="urn:microsoft.com/office/officeart/2005/8/layout/bProcess4" loCatId="process" qsTypeId="urn:microsoft.com/office/officeart/2005/8/quickstyle/3d3" qsCatId="3D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0F5EC52A-CC3A-468C-8834-C56340396BD4}">
      <dgm:prSet phldrT="[Text]"/>
      <dgm:spPr/>
      <dgm:t>
        <a:bodyPr/>
        <a:lstStyle/>
        <a:p>
          <a:r>
            <a:rPr lang="en-US" dirty="0" smtClean="0"/>
            <a:t>Faculty Option</a:t>
          </a:r>
          <a:endParaRPr lang="en-US" dirty="0"/>
        </a:p>
      </dgm:t>
    </dgm:pt>
    <dgm:pt modelId="{20E02EBC-BD74-4C6B-9005-A77BD70B1598}" type="parTrans" cxnId="{9DD79525-7B04-4244-8C5F-9F6199940858}">
      <dgm:prSet/>
      <dgm:spPr/>
      <dgm:t>
        <a:bodyPr/>
        <a:lstStyle/>
        <a:p>
          <a:endParaRPr lang="en-US"/>
        </a:p>
      </dgm:t>
    </dgm:pt>
    <dgm:pt modelId="{5C4D8A2E-4BE0-41CC-AD7F-0633C4EC4BD7}" type="sibTrans" cxnId="{9DD79525-7B04-4244-8C5F-9F6199940858}">
      <dgm:prSet/>
      <dgm:spPr/>
      <dgm:t>
        <a:bodyPr/>
        <a:lstStyle/>
        <a:p>
          <a:endParaRPr lang="en-US"/>
        </a:p>
      </dgm:t>
    </dgm:pt>
    <dgm:pt modelId="{B893F0E0-B912-4397-8B9C-47735C4DEE0F}">
      <dgm:prSet phldrT="[Text]"/>
      <dgm:spPr/>
      <dgm:t>
        <a:bodyPr/>
        <a:lstStyle/>
        <a:p>
          <a:r>
            <a:rPr lang="en-US" dirty="0" smtClean="0"/>
            <a:t>Coordinate Specifics</a:t>
          </a:r>
          <a:endParaRPr lang="en-US" dirty="0"/>
        </a:p>
      </dgm:t>
    </dgm:pt>
    <dgm:pt modelId="{ABB87223-48AA-42B2-8A3C-E301A39CCCA5}" type="parTrans" cxnId="{2A2DA820-EFD9-4793-BA03-7BADD4DE36D0}">
      <dgm:prSet/>
      <dgm:spPr/>
      <dgm:t>
        <a:bodyPr/>
        <a:lstStyle/>
        <a:p>
          <a:endParaRPr lang="en-US"/>
        </a:p>
      </dgm:t>
    </dgm:pt>
    <dgm:pt modelId="{4363EEA8-B0EC-49A2-B185-F9362A04E164}" type="sibTrans" cxnId="{2A2DA820-EFD9-4793-BA03-7BADD4DE36D0}">
      <dgm:prSet/>
      <dgm:spPr/>
      <dgm:t>
        <a:bodyPr/>
        <a:lstStyle/>
        <a:p>
          <a:endParaRPr lang="en-US"/>
        </a:p>
      </dgm:t>
    </dgm:pt>
    <dgm:pt modelId="{78E77061-AEB5-4FD4-B3BF-2F713B9CC830}">
      <dgm:prSet phldrT="[Text]"/>
      <dgm:spPr/>
      <dgm:t>
        <a:bodyPr/>
        <a:lstStyle/>
        <a:p>
          <a:r>
            <a:rPr lang="en-US" dirty="0" smtClean="0"/>
            <a:t>Students Register</a:t>
          </a:r>
          <a:endParaRPr lang="en-US" dirty="0"/>
        </a:p>
      </dgm:t>
    </dgm:pt>
    <dgm:pt modelId="{18983A70-3C89-4024-8669-CF6003BF867B}" type="parTrans" cxnId="{01C92E33-466E-4FEF-825F-DC49E46D5E60}">
      <dgm:prSet/>
      <dgm:spPr/>
      <dgm:t>
        <a:bodyPr/>
        <a:lstStyle/>
        <a:p>
          <a:endParaRPr lang="en-US"/>
        </a:p>
      </dgm:t>
    </dgm:pt>
    <dgm:pt modelId="{5E374571-8E1C-4180-A772-7E5C51B37F03}" type="sibTrans" cxnId="{01C92E33-466E-4FEF-825F-DC49E46D5E60}">
      <dgm:prSet/>
      <dgm:spPr/>
      <dgm:t>
        <a:bodyPr/>
        <a:lstStyle/>
        <a:p>
          <a:endParaRPr lang="en-US"/>
        </a:p>
      </dgm:t>
    </dgm:pt>
    <dgm:pt modelId="{3A2DB4CC-6D31-4538-956C-2006CBA988FA}">
      <dgm:prSet phldrT="[Text]"/>
      <dgm:spPr/>
      <dgm:t>
        <a:bodyPr/>
        <a:lstStyle/>
        <a:p>
          <a:r>
            <a:rPr lang="en-US" dirty="0" smtClean="0"/>
            <a:t>Service</a:t>
          </a:r>
          <a:endParaRPr lang="en-US" dirty="0"/>
        </a:p>
      </dgm:t>
    </dgm:pt>
    <dgm:pt modelId="{93FE4C55-253C-4AB2-ACCA-27DB898ABC6B}" type="parTrans" cxnId="{0DB68AAF-E51E-41E5-B834-F49356CB6EA2}">
      <dgm:prSet/>
      <dgm:spPr/>
      <dgm:t>
        <a:bodyPr/>
        <a:lstStyle/>
        <a:p>
          <a:endParaRPr lang="en-US"/>
        </a:p>
      </dgm:t>
    </dgm:pt>
    <dgm:pt modelId="{97E41AA8-C3AA-490C-9709-F77C252FCC59}" type="sibTrans" cxnId="{0DB68AAF-E51E-41E5-B834-F49356CB6EA2}">
      <dgm:prSet/>
      <dgm:spPr/>
      <dgm:t>
        <a:bodyPr/>
        <a:lstStyle/>
        <a:p>
          <a:endParaRPr lang="en-US"/>
        </a:p>
      </dgm:t>
    </dgm:pt>
    <dgm:pt modelId="{868A6571-B41C-4F48-BC5F-F0357870B4C1}">
      <dgm:prSet phldrT="[Text]"/>
      <dgm:spPr/>
      <dgm:t>
        <a:bodyPr/>
        <a:lstStyle/>
        <a:p>
          <a:r>
            <a:rPr lang="en-US" dirty="0" smtClean="0"/>
            <a:t>Hours Check Point</a:t>
          </a:r>
          <a:endParaRPr lang="en-US" dirty="0"/>
        </a:p>
      </dgm:t>
    </dgm:pt>
    <dgm:pt modelId="{83826225-7A92-43CC-96DE-D5F72524514C}" type="parTrans" cxnId="{C2EF6AE4-4589-4150-9A5B-AC543495EA79}">
      <dgm:prSet/>
      <dgm:spPr/>
      <dgm:t>
        <a:bodyPr/>
        <a:lstStyle/>
        <a:p>
          <a:endParaRPr lang="en-US"/>
        </a:p>
      </dgm:t>
    </dgm:pt>
    <dgm:pt modelId="{8500847F-0E42-49AE-B519-BB4DBE261E45}" type="sibTrans" cxnId="{C2EF6AE4-4589-4150-9A5B-AC543495EA79}">
      <dgm:prSet/>
      <dgm:spPr/>
      <dgm:t>
        <a:bodyPr/>
        <a:lstStyle/>
        <a:p>
          <a:endParaRPr lang="en-US"/>
        </a:p>
      </dgm:t>
    </dgm:pt>
    <dgm:pt modelId="{887209E5-FCE0-4676-8AA7-2C9DBEAFF4DA}">
      <dgm:prSet phldrT="[Text]"/>
      <dgm:spPr/>
      <dgm:t>
        <a:bodyPr/>
        <a:lstStyle/>
        <a:p>
          <a:r>
            <a:rPr lang="en-US" dirty="0" smtClean="0"/>
            <a:t>Receive Class Report</a:t>
          </a:r>
          <a:endParaRPr lang="en-US" dirty="0"/>
        </a:p>
      </dgm:t>
    </dgm:pt>
    <dgm:pt modelId="{43A823AB-9AD0-492D-9C4B-5B8ED3261E3A}" type="parTrans" cxnId="{4866FF4E-8924-4153-B539-B78468D1856C}">
      <dgm:prSet/>
      <dgm:spPr/>
      <dgm:t>
        <a:bodyPr/>
        <a:lstStyle/>
        <a:p>
          <a:endParaRPr lang="en-US"/>
        </a:p>
      </dgm:t>
    </dgm:pt>
    <dgm:pt modelId="{3458B568-17E2-4217-B221-A34508C235D6}" type="sibTrans" cxnId="{4866FF4E-8924-4153-B539-B78468D1856C}">
      <dgm:prSet/>
      <dgm:spPr/>
      <dgm:t>
        <a:bodyPr/>
        <a:lstStyle/>
        <a:p>
          <a:endParaRPr lang="en-US"/>
        </a:p>
      </dgm:t>
    </dgm:pt>
    <dgm:pt modelId="{F885E4C3-C9ED-4548-B41B-8817D76C83DB}">
      <dgm:prSet phldrT="[Text]"/>
      <dgm:spPr/>
      <dgm:t>
        <a:bodyPr/>
        <a:lstStyle/>
        <a:p>
          <a:r>
            <a:rPr lang="en-US" dirty="0" smtClean="0"/>
            <a:t>Service</a:t>
          </a:r>
          <a:endParaRPr lang="en-US" dirty="0"/>
        </a:p>
      </dgm:t>
    </dgm:pt>
    <dgm:pt modelId="{7CB2EF01-833A-4C91-86E4-D671FFD7E5D3}" type="parTrans" cxnId="{D37C25DE-C6EE-4DE0-9759-87BCC2155EF0}">
      <dgm:prSet/>
      <dgm:spPr/>
      <dgm:t>
        <a:bodyPr/>
        <a:lstStyle/>
        <a:p>
          <a:endParaRPr lang="en-US"/>
        </a:p>
      </dgm:t>
    </dgm:pt>
    <dgm:pt modelId="{6ACCBD77-EC04-4E0F-B11C-66FAB743F568}" type="sibTrans" cxnId="{D37C25DE-C6EE-4DE0-9759-87BCC2155EF0}">
      <dgm:prSet/>
      <dgm:spPr/>
      <dgm:t>
        <a:bodyPr/>
        <a:lstStyle/>
        <a:p>
          <a:endParaRPr lang="en-US"/>
        </a:p>
      </dgm:t>
    </dgm:pt>
    <dgm:pt modelId="{51AB8917-B9B9-4CB2-8950-E74D838C1CDA}">
      <dgm:prSet phldrT="[Text]"/>
      <dgm:spPr/>
      <dgm:t>
        <a:bodyPr/>
        <a:lstStyle/>
        <a:p>
          <a:r>
            <a:rPr lang="en-US" dirty="0" smtClean="0"/>
            <a:t>Reflection</a:t>
          </a:r>
          <a:endParaRPr lang="en-US" dirty="0"/>
        </a:p>
      </dgm:t>
    </dgm:pt>
    <dgm:pt modelId="{08A06CED-9719-4365-A036-C7DEF2F7BD50}" type="parTrans" cxnId="{13F36B96-CBC6-4600-9BB4-236B73795DB4}">
      <dgm:prSet/>
      <dgm:spPr/>
      <dgm:t>
        <a:bodyPr/>
        <a:lstStyle/>
        <a:p>
          <a:endParaRPr lang="en-US"/>
        </a:p>
      </dgm:t>
    </dgm:pt>
    <dgm:pt modelId="{1A74086E-DB77-4BCE-920A-EB189554401E}" type="sibTrans" cxnId="{13F36B96-CBC6-4600-9BB4-236B73795DB4}">
      <dgm:prSet/>
      <dgm:spPr/>
      <dgm:t>
        <a:bodyPr/>
        <a:lstStyle/>
        <a:p>
          <a:endParaRPr lang="en-US"/>
        </a:p>
      </dgm:t>
    </dgm:pt>
    <dgm:pt modelId="{A857D511-C754-4F06-B411-3DFD02DC847B}">
      <dgm:prSet phldrT="[Text]"/>
      <dgm:spPr/>
      <dgm:t>
        <a:bodyPr/>
        <a:lstStyle/>
        <a:p>
          <a:r>
            <a:rPr lang="en-US" dirty="0" smtClean="0"/>
            <a:t>Create Account</a:t>
          </a:r>
          <a:endParaRPr lang="en-US" dirty="0"/>
        </a:p>
      </dgm:t>
    </dgm:pt>
    <dgm:pt modelId="{AF62B4F3-DF38-49F5-8333-0FA38384FF72}" type="parTrans" cxnId="{D5F0C896-08BD-46F8-90D6-17C2FAD9AACB}">
      <dgm:prSet/>
      <dgm:spPr/>
      <dgm:t>
        <a:bodyPr/>
        <a:lstStyle/>
        <a:p>
          <a:endParaRPr lang="en-US"/>
        </a:p>
      </dgm:t>
    </dgm:pt>
    <dgm:pt modelId="{509D505E-DBE6-47DC-B726-6917E5E9357D}" type="sibTrans" cxnId="{D5F0C896-08BD-46F8-90D6-17C2FAD9AACB}">
      <dgm:prSet/>
      <dgm:spPr/>
      <dgm:t>
        <a:bodyPr/>
        <a:lstStyle/>
        <a:p>
          <a:endParaRPr lang="en-US"/>
        </a:p>
      </dgm:t>
    </dgm:pt>
    <dgm:pt modelId="{95AD55AD-92A8-4365-B5ED-6BA00D4C481D}">
      <dgm:prSet phldrT="[Text]"/>
      <dgm:spPr/>
      <dgm:t>
        <a:bodyPr/>
        <a:lstStyle/>
        <a:p>
          <a:r>
            <a:rPr lang="en-US" dirty="0" smtClean="0"/>
            <a:t>Communicate w/ Students</a:t>
          </a:r>
          <a:endParaRPr lang="en-US" dirty="0"/>
        </a:p>
      </dgm:t>
    </dgm:pt>
    <dgm:pt modelId="{C244A849-FEDA-41C1-98A3-C78888992BAE}" type="parTrans" cxnId="{6118609F-27F4-4D12-913B-1B2435D6375B}">
      <dgm:prSet/>
      <dgm:spPr/>
      <dgm:t>
        <a:bodyPr/>
        <a:lstStyle/>
        <a:p>
          <a:endParaRPr lang="en-US"/>
        </a:p>
      </dgm:t>
    </dgm:pt>
    <dgm:pt modelId="{65F06FB0-E15E-4105-89FE-B81E8C0990CE}" type="sibTrans" cxnId="{6118609F-27F4-4D12-913B-1B2435D6375B}">
      <dgm:prSet/>
      <dgm:spPr/>
      <dgm:t>
        <a:bodyPr/>
        <a:lstStyle/>
        <a:p>
          <a:endParaRPr lang="en-US"/>
        </a:p>
      </dgm:t>
    </dgm:pt>
    <dgm:pt modelId="{78D7A252-B06C-41CC-9AD2-2B0F2DAD2CD8}">
      <dgm:prSet phldrT="[Text]"/>
      <dgm:spPr/>
      <dgm:t>
        <a:bodyPr/>
        <a:lstStyle/>
        <a:p>
          <a:r>
            <a:rPr lang="en-US" dirty="0" smtClean="0"/>
            <a:t>Drawing Connections</a:t>
          </a:r>
          <a:endParaRPr lang="en-US" dirty="0"/>
        </a:p>
      </dgm:t>
    </dgm:pt>
    <dgm:pt modelId="{C9E6D363-76E7-4DF1-88D0-CD78886E467D}" type="parTrans" cxnId="{F1B78A3A-9DD9-4420-8517-8E9E37419B5D}">
      <dgm:prSet/>
      <dgm:spPr/>
      <dgm:t>
        <a:bodyPr/>
        <a:lstStyle/>
        <a:p>
          <a:endParaRPr lang="en-US"/>
        </a:p>
      </dgm:t>
    </dgm:pt>
    <dgm:pt modelId="{8F7A5B9D-A40C-4B29-A85E-8A96DC93C53D}" type="sibTrans" cxnId="{F1B78A3A-9DD9-4420-8517-8E9E37419B5D}">
      <dgm:prSet/>
      <dgm:spPr/>
      <dgm:t>
        <a:bodyPr/>
        <a:lstStyle/>
        <a:p>
          <a:endParaRPr lang="en-US"/>
        </a:p>
      </dgm:t>
    </dgm:pt>
    <dgm:pt modelId="{EF9A8232-3EB1-49A0-AA7F-607731F725BC}">
      <dgm:prSet phldrT="[Text]"/>
      <dgm:spPr/>
      <dgm:t>
        <a:bodyPr/>
        <a:lstStyle/>
        <a:p>
          <a:r>
            <a:rPr lang="en-US" b="1" i="1" dirty="0" smtClean="0"/>
            <a:t>Commitment to Service</a:t>
          </a:r>
          <a:endParaRPr lang="en-US" b="1" i="1" dirty="0"/>
        </a:p>
      </dgm:t>
    </dgm:pt>
    <dgm:pt modelId="{CB2E138A-9369-4244-9A4A-C13D86E0232E}" type="parTrans" cxnId="{932C033D-8C2D-49DB-B8EE-88268DDEA74B}">
      <dgm:prSet/>
      <dgm:spPr/>
      <dgm:t>
        <a:bodyPr/>
        <a:lstStyle/>
        <a:p>
          <a:endParaRPr lang="en-US"/>
        </a:p>
      </dgm:t>
    </dgm:pt>
    <dgm:pt modelId="{464824D8-7C16-45A5-86C3-F3D2C698B386}" type="sibTrans" cxnId="{932C033D-8C2D-49DB-B8EE-88268DDEA74B}">
      <dgm:prSet/>
      <dgm:spPr/>
      <dgm:t>
        <a:bodyPr/>
        <a:lstStyle/>
        <a:p>
          <a:endParaRPr lang="en-US"/>
        </a:p>
      </dgm:t>
    </dgm:pt>
    <dgm:pt modelId="{A7B59B98-C95C-4241-8759-5F8AAA13B69D}" type="pres">
      <dgm:prSet presAssocID="{706984B8-6755-49A9-8FC3-47C845B634A3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A9281E4E-B93B-4E26-9D52-01F6E7E40755}" type="pres">
      <dgm:prSet presAssocID="{A857D511-C754-4F06-B411-3DFD02DC847B}" presName="compNode" presStyleCnt="0"/>
      <dgm:spPr/>
    </dgm:pt>
    <dgm:pt modelId="{686687C6-EFE6-461B-A423-035A0DD20148}" type="pres">
      <dgm:prSet presAssocID="{A857D511-C754-4F06-B411-3DFD02DC847B}" presName="dummyConnPt" presStyleCnt="0"/>
      <dgm:spPr/>
    </dgm:pt>
    <dgm:pt modelId="{87CC20F6-5C9D-488A-98F1-0972AA253BDE}" type="pres">
      <dgm:prSet presAssocID="{A857D511-C754-4F06-B411-3DFD02DC847B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0036F3-1B76-493C-8D68-6B839FC61C72}" type="pres">
      <dgm:prSet presAssocID="{509D505E-DBE6-47DC-B726-6917E5E9357D}" presName="sibTrans" presStyleLbl="bgSibTrans2D1" presStyleIdx="0" presStyleCnt="11"/>
      <dgm:spPr/>
      <dgm:t>
        <a:bodyPr/>
        <a:lstStyle/>
        <a:p>
          <a:endParaRPr lang="en-US"/>
        </a:p>
      </dgm:t>
    </dgm:pt>
    <dgm:pt modelId="{31B9C13D-CDD0-4DFE-A2B2-FE79E3EABB3B}" type="pres">
      <dgm:prSet presAssocID="{0F5EC52A-CC3A-468C-8834-C56340396BD4}" presName="compNode" presStyleCnt="0"/>
      <dgm:spPr/>
    </dgm:pt>
    <dgm:pt modelId="{47644F9B-469F-4C68-B37C-0CB33BF6DDCC}" type="pres">
      <dgm:prSet presAssocID="{0F5EC52A-CC3A-468C-8834-C56340396BD4}" presName="dummyConnPt" presStyleCnt="0"/>
      <dgm:spPr/>
    </dgm:pt>
    <dgm:pt modelId="{A48E7C46-8E3A-4AC9-80E3-E661EDAB763C}" type="pres">
      <dgm:prSet presAssocID="{0F5EC52A-CC3A-468C-8834-C56340396BD4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326F5C-5B6C-44DB-80ED-3A59A845C405}" type="pres">
      <dgm:prSet presAssocID="{5C4D8A2E-4BE0-41CC-AD7F-0633C4EC4BD7}" presName="sibTrans" presStyleLbl="bgSibTrans2D1" presStyleIdx="1" presStyleCnt="11"/>
      <dgm:spPr/>
      <dgm:t>
        <a:bodyPr/>
        <a:lstStyle/>
        <a:p>
          <a:endParaRPr lang="en-US"/>
        </a:p>
      </dgm:t>
    </dgm:pt>
    <dgm:pt modelId="{19E8BFBD-2007-4481-B8F7-373ACDD852F0}" type="pres">
      <dgm:prSet presAssocID="{B893F0E0-B912-4397-8B9C-47735C4DEE0F}" presName="compNode" presStyleCnt="0"/>
      <dgm:spPr/>
    </dgm:pt>
    <dgm:pt modelId="{B39814E8-F156-4123-AF1B-230A14D0223C}" type="pres">
      <dgm:prSet presAssocID="{B893F0E0-B912-4397-8B9C-47735C4DEE0F}" presName="dummyConnPt" presStyleCnt="0"/>
      <dgm:spPr/>
    </dgm:pt>
    <dgm:pt modelId="{95683051-E509-4743-92FC-8D0B27965404}" type="pres">
      <dgm:prSet presAssocID="{B893F0E0-B912-4397-8B9C-47735C4DEE0F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10ADD3-0F5F-4B8C-BBDE-BC50CA1E2743}" type="pres">
      <dgm:prSet presAssocID="{4363EEA8-B0EC-49A2-B185-F9362A04E164}" presName="sibTrans" presStyleLbl="bgSibTrans2D1" presStyleIdx="2" presStyleCnt="11"/>
      <dgm:spPr/>
      <dgm:t>
        <a:bodyPr/>
        <a:lstStyle/>
        <a:p>
          <a:endParaRPr lang="en-US"/>
        </a:p>
      </dgm:t>
    </dgm:pt>
    <dgm:pt modelId="{A7D57C4D-B113-41E1-804C-1E5FD1908FA8}" type="pres">
      <dgm:prSet presAssocID="{95AD55AD-92A8-4365-B5ED-6BA00D4C481D}" presName="compNode" presStyleCnt="0"/>
      <dgm:spPr/>
    </dgm:pt>
    <dgm:pt modelId="{600DEFA7-18F5-4A76-9127-575F5E8F2CB0}" type="pres">
      <dgm:prSet presAssocID="{95AD55AD-92A8-4365-B5ED-6BA00D4C481D}" presName="dummyConnPt" presStyleCnt="0"/>
      <dgm:spPr/>
    </dgm:pt>
    <dgm:pt modelId="{7D5624B2-5AA9-4781-96A5-C95AED4D24A7}" type="pres">
      <dgm:prSet presAssocID="{95AD55AD-92A8-4365-B5ED-6BA00D4C481D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A3B4FC-019A-419B-A26F-EA921DB35CF5}" type="pres">
      <dgm:prSet presAssocID="{65F06FB0-E15E-4105-89FE-B81E8C0990CE}" presName="sibTrans" presStyleLbl="bgSibTrans2D1" presStyleIdx="3" presStyleCnt="11"/>
      <dgm:spPr/>
      <dgm:t>
        <a:bodyPr/>
        <a:lstStyle/>
        <a:p>
          <a:endParaRPr lang="en-US"/>
        </a:p>
      </dgm:t>
    </dgm:pt>
    <dgm:pt modelId="{41889D14-89B9-49F9-B074-B71329B2F7E0}" type="pres">
      <dgm:prSet presAssocID="{78E77061-AEB5-4FD4-B3BF-2F713B9CC830}" presName="compNode" presStyleCnt="0"/>
      <dgm:spPr/>
    </dgm:pt>
    <dgm:pt modelId="{2DFA866A-EFCF-4085-ABEE-EE0591C3D6F2}" type="pres">
      <dgm:prSet presAssocID="{78E77061-AEB5-4FD4-B3BF-2F713B9CC830}" presName="dummyConnPt" presStyleCnt="0"/>
      <dgm:spPr/>
    </dgm:pt>
    <dgm:pt modelId="{5BC846F2-BDD0-4437-A8E5-70D7A97EDA2C}" type="pres">
      <dgm:prSet presAssocID="{78E77061-AEB5-4FD4-B3BF-2F713B9CC830}" presName="node" presStyleLbl="node1" presStyleIdx="4" presStyleCnt="12" custLinFactNeighborX="-3445" custLinFactNeighborY="-38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DEF2C7-3764-43B5-88F2-64B53FE408B2}" type="pres">
      <dgm:prSet presAssocID="{5E374571-8E1C-4180-A772-7E5C51B37F03}" presName="sibTrans" presStyleLbl="bgSibTrans2D1" presStyleIdx="4" presStyleCnt="11"/>
      <dgm:spPr/>
      <dgm:t>
        <a:bodyPr/>
        <a:lstStyle/>
        <a:p>
          <a:endParaRPr lang="en-US"/>
        </a:p>
      </dgm:t>
    </dgm:pt>
    <dgm:pt modelId="{2F6EF23E-9259-423C-8678-D52C4EDF8A5A}" type="pres">
      <dgm:prSet presAssocID="{3A2DB4CC-6D31-4538-956C-2006CBA988FA}" presName="compNode" presStyleCnt="0"/>
      <dgm:spPr/>
    </dgm:pt>
    <dgm:pt modelId="{233FBF7F-AF01-47AF-BEE5-4C349701220A}" type="pres">
      <dgm:prSet presAssocID="{3A2DB4CC-6D31-4538-956C-2006CBA988FA}" presName="dummyConnPt" presStyleCnt="0"/>
      <dgm:spPr/>
    </dgm:pt>
    <dgm:pt modelId="{7023CF3D-1200-404F-8263-4F78DD50FEA1}" type="pres">
      <dgm:prSet presAssocID="{3A2DB4CC-6D31-4538-956C-2006CBA988FA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C45119-462C-4C51-A977-909D5C32E20B}" type="pres">
      <dgm:prSet presAssocID="{97E41AA8-C3AA-490C-9709-F77C252FCC59}" presName="sibTrans" presStyleLbl="bgSibTrans2D1" presStyleIdx="5" presStyleCnt="11"/>
      <dgm:spPr/>
      <dgm:t>
        <a:bodyPr/>
        <a:lstStyle/>
        <a:p>
          <a:endParaRPr lang="en-US"/>
        </a:p>
      </dgm:t>
    </dgm:pt>
    <dgm:pt modelId="{F9BD3300-78C2-454F-9455-6379DA6A6343}" type="pres">
      <dgm:prSet presAssocID="{78D7A252-B06C-41CC-9AD2-2B0F2DAD2CD8}" presName="compNode" presStyleCnt="0"/>
      <dgm:spPr/>
    </dgm:pt>
    <dgm:pt modelId="{963C0AD7-4D06-4BBC-9BEE-C88275A8767B}" type="pres">
      <dgm:prSet presAssocID="{78D7A252-B06C-41CC-9AD2-2B0F2DAD2CD8}" presName="dummyConnPt" presStyleCnt="0"/>
      <dgm:spPr/>
    </dgm:pt>
    <dgm:pt modelId="{6FA21E9E-6CC9-4F8A-A9D2-8F93235A28FE}" type="pres">
      <dgm:prSet presAssocID="{78D7A252-B06C-41CC-9AD2-2B0F2DAD2CD8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6ADFC6-2691-4E9B-A722-2D009FC00964}" type="pres">
      <dgm:prSet presAssocID="{8F7A5B9D-A40C-4B29-A85E-8A96DC93C53D}" presName="sibTrans" presStyleLbl="bgSibTrans2D1" presStyleIdx="6" presStyleCnt="11"/>
      <dgm:spPr/>
      <dgm:t>
        <a:bodyPr/>
        <a:lstStyle/>
        <a:p>
          <a:endParaRPr lang="en-US"/>
        </a:p>
      </dgm:t>
    </dgm:pt>
    <dgm:pt modelId="{8E825FB7-37B8-4232-9077-01C92A8AB4E0}" type="pres">
      <dgm:prSet presAssocID="{868A6571-B41C-4F48-BC5F-F0357870B4C1}" presName="compNode" presStyleCnt="0"/>
      <dgm:spPr/>
    </dgm:pt>
    <dgm:pt modelId="{CD4D24BB-6E66-457D-A344-852CFF407BAE}" type="pres">
      <dgm:prSet presAssocID="{868A6571-B41C-4F48-BC5F-F0357870B4C1}" presName="dummyConnPt" presStyleCnt="0"/>
      <dgm:spPr/>
    </dgm:pt>
    <dgm:pt modelId="{A3A74541-672D-4B7C-82FF-CDE7D6C4B2C9}" type="pres">
      <dgm:prSet presAssocID="{868A6571-B41C-4F48-BC5F-F0357870B4C1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392BB9-56A6-4C3D-BC2B-63955B7545EF}" type="pres">
      <dgm:prSet presAssocID="{8500847F-0E42-49AE-B519-BB4DBE261E45}" presName="sibTrans" presStyleLbl="bgSibTrans2D1" presStyleIdx="7" presStyleCnt="11"/>
      <dgm:spPr/>
      <dgm:t>
        <a:bodyPr/>
        <a:lstStyle/>
        <a:p>
          <a:endParaRPr lang="en-US"/>
        </a:p>
      </dgm:t>
    </dgm:pt>
    <dgm:pt modelId="{C3C374F5-3A37-44A8-B2C5-F85B581788DB}" type="pres">
      <dgm:prSet presAssocID="{887209E5-FCE0-4676-8AA7-2C9DBEAFF4DA}" presName="compNode" presStyleCnt="0"/>
      <dgm:spPr/>
    </dgm:pt>
    <dgm:pt modelId="{ABF76B21-69DD-4A3D-AA88-118612B146A6}" type="pres">
      <dgm:prSet presAssocID="{887209E5-FCE0-4676-8AA7-2C9DBEAFF4DA}" presName="dummyConnPt" presStyleCnt="0"/>
      <dgm:spPr/>
    </dgm:pt>
    <dgm:pt modelId="{D94FEFE2-A083-4DC1-9326-CD85395B5114}" type="pres">
      <dgm:prSet presAssocID="{887209E5-FCE0-4676-8AA7-2C9DBEAFF4DA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4250BD-1181-4526-B925-D71BED57176F}" type="pres">
      <dgm:prSet presAssocID="{3458B568-17E2-4217-B221-A34508C235D6}" presName="sibTrans" presStyleLbl="bgSibTrans2D1" presStyleIdx="8" presStyleCnt="11"/>
      <dgm:spPr/>
      <dgm:t>
        <a:bodyPr/>
        <a:lstStyle/>
        <a:p>
          <a:endParaRPr lang="en-US"/>
        </a:p>
      </dgm:t>
    </dgm:pt>
    <dgm:pt modelId="{C7A26934-B010-4A94-A8A4-AF39DC7FD135}" type="pres">
      <dgm:prSet presAssocID="{F885E4C3-C9ED-4548-B41B-8817D76C83DB}" presName="compNode" presStyleCnt="0"/>
      <dgm:spPr/>
    </dgm:pt>
    <dgm:pt modelId="{4F7B3ED2-39CD-4727-9DF7-B7DFAF6FB21F}" type="pres">
      <dgm:prSet presAssocID="{F885E4C3-C9ED-4548-B41B-8817D76C83DB}" presName="dummyConnPt" presStyleCnt="0"/>
      <dgm:spPr/>
    </dgm:pt>
    <dgm:pt modelId="{9F6D2585-9A3C-4AEF-AEE4-C20429CC829E}" type="pres">
      <dgm:prSet presAssocID="{F885E4C3-C9ED-4548-B41B-8817D76C83DB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5A779B-3256-4E7A-9A94-B775A09CCC10}" type="pres">
      <dgm:prSet presAssocID="{6ACCBD77-EC04-4E0F-B11C-66FAB743F568}" presName="sibTrans" presStyleLbl="bgSibTrans2D1" presStyleIdx="9" presStyleCnt="11"/>
      <dgm:spPr/>
      <dgm:t>
        <a:bodyPr/>
        <a:lstStyle/>
        <a:p>
          <a:endParaRPr lang="en-US"/>
        </a:p>
      </dgm:t>
    </dgm:pt>
    <dgm:pt modelId="{5E13BF14-5D51-42EE-9134-61F846F2C6E8}" type="pres">
      <dgm:prSet presAssocID="{51AB8917-B9B9-4CB2-8950-E74D838C1CDA}" presName="compNode" presStyleCnt="0"/>
      <dgm:spPr/>
    </dgm:pt>
    <dgm:pt modelId="{EE88A4C8-8710-4420-9CF2-2F53A5954C31}" type="pres">
      <dgm:prSet presAssocID="{51AB8917-B9B9-4CB2-8950-E74D838C1CDA}" presName="dummyConnPt" presStyleCnt="0"/>
      <dgm:spPr/>
    </dgm:pt>
    <dgm:pt modelId="{32764F05-D675-40C1-A9A8-10DF08AA16DE}" type="pres">
      <dgm:prSet presAssocID="{51AB8917-B9B9-4CB2-8950-E74D838C1CDA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4C0AB6-B3E0-4CA6-8E02-D3E2C426CDD6}" type="pres">
      <dgm:prSet presAssocID="{1A74086E-DB77-4BCE-920A-EB189554401E}" presName="sibTrans" presStyleLbl="bgSibTrans2D1" presStyleIdx="10" presStyleCnt="11"/>
      <dgm:spPr/>
      <dgm:t>
        <a:bodyPr/>
        <a:lstStyle/>
        <a:p>
          <a:endParaRPr lang="en-US"/>
        </a:p>
      </dgm:t>
    </dgm:pt>
    <dgm:pt modelId="{DB344290-5EC6-4E96-BD14-B88EFEFAB232}" type="pres">
      <dgm:prSet presAssocID="{EF9A8232-3EB1-49A0-AA7F-607731F725BC}" presName="compNode" presStyleCnt="0"/>
      <dgm:spPr/>
    </dgm:pt>
    <dgm:pt modelId="{658C0977-BFA0-45B5-813B-DB0E10D2DEE8}" type="pres">
      <dgm:prSet presAssocID="{EF9A8232-3EB1-49A0-AA7F-607731F725BC}" presName="dummyConnPt" presStyleCnt="0"/>
      <dgm:spPr/>
    </dgm:pt>
    <dgm:pt modelId="{53BAC032-D3E5-4981-991D-3722A5ED5AAD}" type="pres">
      <dgm:prSet presAssocID="{EF9A8232-3EB1-49A0-AA7F-607731F725BC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96C10FA-C4F6-474A-9F3C-9EE3490D341B}" type="presOf" srcId="{887209E5-FCE0-4676-8AA7-2C9DBEAFF4DA}" destId="{D94FEFE2-A083-4DC1-9326-CD85395B5114}" srcOrd="0" destOrd="0" presId="urn:microsoft.com/office/officeart/2005/8/layout/bProcess4"/>
    <dgm:cxn modelId="{6118609F-27F4-4D12-913B-1B2435D6375B}" srcId="{706984B8-6755-49A9-8FC3-47C845B634A3}" destId="{95AD55AD-92A8-4365-B5ED-6BA00D4C481D}" srcOrd="3" destOrd="0" parTransId="{C244A849-FEDA-41C1-98A3-C78888992BAE}" sibTransId="{65F06FB0-E15E-4105-89FE-B81E8C0990CE}"/>
    <dgm:cxn modelId="{5F318C43-258D-485C-B25C-0E77628F25BE}" type="presOf" srcId="{5C4D8A2E-4BE0-41CC-AD7F-0633C4EC4BD7}" destId="{9D326F5C-5B6C-44DB-80ED-3A59A845C405}" srcOrd="0" destOrd="0" presId="urn:microsoft.com/office/officeart/2005/8/layout/bProcess4"/>
    <dgm:cxn modelId="{756BD2E8-DD5C-4493-AA64-7152D67ABE05}" type="presOf" srcId="{6ACCBD77-EC04-4E0F-B11C-66FAB743F568}" destId="{035A779B-3256-4E7A-9A94-B775A09CCC10}" srcOrd="0" destOrd="0" presId="urn:microsoft.com/office/officeart/2005/8/layout/bProcess4"/>
    <dgm:cxn modelId="{4866FF4E-8924-4153-B539-B78468D1856C}" srcId="{706984B8-6755-49A9-8FC3-47C845B634A3}" destId="{887209E5-FCE0-4676-8AA7-2C9DBEAFF4DA}" srcOrd="8" destOrd="0" parTransId="{43A823AB-9AD0-492D-9C4B-5B8ED3261E3A}" sibTransId="{3458B568-17E2-4217-B221-A34508C235D6}"/>
    <dgm:cxn modelId="{741BE0AA-2BBD-4E91-9013-E71AE75A979C}" type="presOf" srcId="{EF9A8232-3EB1-49A0-AA7F-607731F725BC}" destId="{53BAC032-D3E5-4981-991D-3722A5ED5AAD}" srcOrd="0" destOrd="0" presId="urn:microsoft.com/office/officeart/2005/8/layout/bProcess4"/>
    <dgm:cxn modelId="{EBDB9A46-8106-417D-9AF9-6E90A6683959}" type="presOf" srcId="{509D505E-DBE6-47DC-B726-6917E5E9357D}" destId="{B80036F3-1B76-493C-8D68-6B839FC61C72}" srcOrd="0" destOrd="0" presId="urn:microsoft.com/office/officeart/2005/8/layout/bProcess4"/>
    <dgm:cxn modelId="{BE725E9B-6E19-4254-BA50-612248F43B7F}" type="presOf" srcId="{A857D511-C754-4F06-B411-3DFD02DC847B}" destId="{87CC20F6-5C9D-488A-98F1-0972AA253BDE}" srcOrd="0" destOrd="0" presId="urn:microsoft.com/office/officeart/2005/8/layout/bProcess4"/>
    <dgm:cxn modelId="{01C92E33-466E-4FEF-825F-DC49E46D5E60}" srcId="{706984B8-6755-49A9-8FC3-47C845B634A3}" destId="{78E77061-AEB5-4FD4-B3BF-2F713B9CC830}" srcOrd="4" destOrd="0" parTransId="{18983A70-3C89-4024-8669-CF6003BF867B}" sibTransId="{5E374571-8E1C-4180-A772-7E5C51B37F03}"/>
    <dgm:cxn modelId="{F1B78A3A-9DD9-4420-8517-8E9E37419B5D}" srcId="{706984B8-6755-49A9-8FC3-47C845B634A3}" destId="{78D7A252-B06C-41CC-9AD2-2B0F2DAD2CD8}" srcOrd="6" destOrd="0" parTransId="{C9E6D363-76E7-4DF1-88D0-CD78886E467D}" sibTransId="{8F7A5B9D-A40C-4B29-A85E-8A96DC93C53D}"/>
    <dgm:cxn modelId="{6CCBFC4E-8E09-4A14-9F97-66BBF5ED2905}" type="presOf" srcId="{8F7A5B9D-A40C-4B29-A85E-8A96DC93C53D}" destId="{3F6ADFC6-2691-4E9B-A722-2D009FC00964}" srcOrd="0" destOrd="0" presId="urn:microsoft.com/office/officeart/2005/8/layout/bProcess4"/>
    <dgm:cxn modelId="{450383CA-B658-470E-AB98-12E169D19964}" type="presOf" srcId="{B893F0E0-B912-4397-8B9C-47735C4DEE0F}" destId="{95683051-E509-4743-92FC-8D0B27965404}" srcOrd="0" destOrd="0" presId="urn:microsoft.com/office/officeart/2005/8/layout/bProcess4"/>
    <dgm:cxn modelId="{932C033D-8C2D-49DB-B8EE-88268DDEA74B}" srcId="{706984B8-6755-49A9-8FC3-47C845B634A3}" destId="{EF9A8232-3EB1-49A0-AA7F-607731F725BC}" srcOrd="11" destOrd="0" parTransId="{CB2E138A-9369-4244-9A4A-C13D86E0232E}" sibTransId="{464824D8-7C16-45A5-86C3-F3D2C698B386}"/>
    <dgm:cxn modelId="{DFB9BA52-4F91-4519-B53B-B7EA7D506BEB}" type="presOf" srcId="{1A74086E-DB77-4BCE-920A-EB189554401E}" destId="{4A4C0AB6-B3E0-4CA6-8E02-D3E2C426CDD6}" srcOrd="0" destOrd="0" presId="urn:microsoft.com/office/officeart/2005/8/layout/bProcess4"/>
    <dgm:cxn modelId="{C2EF6AE4-4589-4150-9A5B-AC543495EA79}" srcId="{706984B8-6755-49A9-8FC3-47C845B634A3}" destId="{868A6571-B41C-4F48-BC5F-F0357870B4C1}" srcOrd="7" destOrd="0" parTransId="{83826225-7A92-43CC-96DE-D5F72524514C}" sibTransId="{8500847F-0E42-49AE-B519-BB4DBE261E45}"/>
    <dgm:cxn modelId="{724CD81A-E828-436A-97AA-B283A008FDAB}" type="presOf" srcId="{78D7A252-B06C-41CC-9AD2-2B0F2DAD2CD8}" destId="{6FA21E9E-6CC9-4F8A-A9D2-8F93235A28FE}" srcOrd="0" destOrd="0" presId="urn:microsoft.com/office/officeart/2005/8/layout/bProcess4"/>
    <dgm:cxn modelId="{97870EDA-5E9F-48AC-B643-7FB2B6BC2EFB}" type="presOf" srcId="{8500847F-0E42-49AE-B519-BB4DBE261E45}" destId="{8B392BB9-56A6-4C3D-BC2B-63955B7545EF}" srcOrd="0" destOrd="0" presId="urn:microsoft.com/office/officeart/2005/8/layout/bProcess4"/>
    <dgm:cxn modelId="{95C6F375-1891-4A2B-937F-8683DA246EC1}" type="presOf" srcId="{868A6571-B41C-4F48-BC5F-F0357870B4C1}" destId="{A3A74541-672D-4B7C-82FF-CDE7D6C4B2C9}" srcOrd="0" destOrd="0" presId="urn:microsoft.com/office/officeart/2005/8/layout/bProcess4"/>
    <dgm:cxn modelId="{38D7ECBF-13B3-4257-A687-472D1274C01F}" type="presOf" srcId="{4363EEA8-B0EC-49A2-B185-F9362A04E164}" destId="{0F10ADD3-0F5F-4B8C-BBDE-BC50CA1E2743}" srcOrd="0" destOrd="0" presId="urn:microsoft.com/office/officeart/2005/8/layout/bProcess4"/>
    <dgm:cxn modelId="{74045B0C-A150-4F19-8DC9-4E7439CC57A5}" type="presOf" srcId="{97E41AA8-C3AA-490C-9709-F77C252FCC59}" destId="{CCC45119-462C-4C51-A977-909D5C32E20B}" srcOrd="0" destOrd="0" presId="urn:microsoft.com/office/officeart/2005/8/layout/bProcess4"/>
    <dgm:cxn modelId="{D2C9E68A-FA98-4C12-BBF0-788E46D7DEB6}" type="presOf" srcId="{95AD55AD-92A8-4365-B5ED-6BA00D4C481D}" destId="{7D5624B2-5AA9-4781-96A5-C95AED4D24A7}" srcOrd="0" destOrd="0" presId="urn:microsoft.com/office/officeart/2005/8/layout/bProcess4"/>
    <dgm:cxn modelId="{D5F0C896-08BD-46F8-90D6-17C2FAD9AACB}" srcId="{706984B8-6755-49A9-8FC3-47C845B634A3}" destId="{A857D511-C754-4F06-B411-3DFD02DC847B}" srcOrd="0" destOrd="0" parTransId="{AF62B4F3-DF38-49F5-8333-0FA38384FF72}" sibTransId="{509D505E-DBE6-47DC-B726-6917E5E9357D}"/>
    <dgm:cxn modelId="{00223847-6098-4DC9-BB1E-215536C543A4}" type="presOf" srcId="{3458B568-17E2-4217-B221-A34508C235D6}" destId="{9B4250BD-1181-4526-B925-D71BED57176F}" srcOrd="0" destOrd="0" presId="urn:microsoft.com/office/officeart/2005/8/layout/bProcess4"/>
    <dgm:cxn modelId="{2A2DA820-EFD9-4793-BA03-7BADD4DE36D0}" srcId="{706984B8-6755-49A9-8FC3-47C845B634A3}" destId="{B893F0E0-B912-4397-8B9C-47735C4DEE0F}" srcOrd="2" destOrd="0" parTransId="{ABB87223-48AA-42B2-8A3C-E301A39CCCA5}" sibTransId="{4363EEA8-B0EC-49A2-B185-F9362A04E164}"/>
    <dgm:cxn modelId="{A5F3CF4E-364E-4B5A-BC72-147FE02E368C}" type="presOf" srcId="{78E77061-AEB5-4FD4-B3BF-2F713B9CC830}" destId="{5BC846F2-BDD0-4437-A8E5-70D7A97EDA2C}" srcOrd="0" destOrd="0" presId="urn:microsoft.com/office/officeart/2005/8/layout/bProcess4"/>
    <dgm:cxn modelId="{DC03DF52-FB21-4BB4-B7AB-A62D74802189}" type="presOf" srcId="{65F06FB0-E15E-4105-89FE-B81E8C0990CE}" destId="{6CA3B4FC-019A-419B-A26F-EA921DB35CF5}" srcOrd="0" destOrd="0" presId="urn:microsoft.com/office/officeart/2005/8/layout/bProcess4"/>
    <dgm:cxn modelId="{9DD79525-7B04-4244-8C5F-9F6199940858}" srcId="{706984B8-6755-49A9-8FC3-47C845B634A3}" destId="{0F5EC52A-CC3A-468C-8834-C56340396BD4}" srcOrd="1" destOrd="0" parTransId="{20E02EBC-BD74-4C6B-9005-A77BD70B1598}" sibTransId="{5C4D8A2E-4BE0-41CC-AD7F-0633C4EC4BD7}"/>
    <dgm:cxn modelId="{92C8C781-0625-490C-A26A-5FAD8C3D882B}" type="presOf" srcId="{0F5EC52A-CC3A-468C-8834-C56340396BD4}" destId="{A48E7C46-8E3A-4AC9-80E3-E661EDAB763C}" srcOrd="0" destOrd="0" presId="urn:microsoft.com/office/officeart/2005/8/layout/bProcess4"/>
    <dgm:cxn modelId="{A0784B20-4ACF-4A51-8478-BB03EB5C9E84}" type="presOf" srcId="{3A2DB4CC-6D31-4538-956C-2006CBA988FA}" destId="{7023CF3D-1200-404F-8263-4F78DD50FEA1}" srcOrd="0" destOrd="0" presId="urn:microsoft.com/office/officeart/2005/8/layout/bProcess4"/>
    <dgm:cxn modelId="{06FA4E97-E000-4DB4-8BB9-9FEB47718422}" type="presOf" srcId="{706984B8-6755-49A9-8FC3-47C845B634A3}" destId="{A7B59B98-C95C-4241-8759-5F8AAA13B69D}" srcOrd="0" destOrd="0" presId="urn:microsoft.com/office/officeart/2005/8/layout/bProcess4"/>
    <dgm:cxn modelId="{13F36B96-CBC6-4600-9BB4-236B73795DB4}" srcId="{706984B8-6755-49A9-8FC3-47C845B634A3}" destId="{51AB8917-B9B9-4CB2-8950-E74D838C1CDA}" srcOrd="10" destOrd="0" parTransId="{08A06CED-9719-4365-A036-C7DEF2F7BD50}" sibTransId="{1A74086E-DB77-4BCE-920A-EB189554401E}"/>
    <dgm:cxn modelId="{18E73CB7-3765-4B0F-AEBA-C3C63F23A5E3}" type="presOf" srcId="{51AB8917-B9B9-4CB2-8950-E74D838C1CDA}" destId="{32764F05-D675-40C1-A9A8-10DF08AA16DE}" srcOrd="0" destOrd="0" presId="urn:microsoft.com/office/officeart/2005/8/layout/bProcess4"/>
    <dgm:cxn modelId="{47FF6DE1-D3D3-4D1C-BF57-A0DF2B1F9606}" type="presOf" srcId="{5E374571-8E1C-4180-A772-7E5C51B37F03}" destId="{A9DEF2C7-3764-43B5-88F2-64B53FE408B2}" srcOrd="0" destOrd="0" presId="urn:microsoft.com/office/officeart/2005/8/layout/bProcess4"/>
    <dgm:cxn modelId="{0DB68AAF-E51E-41E5-B834-F49356CB6EA2}" srcId="{706984B8-6755-49A9-8FC3-47C845B634A3}" destId="{3A2DB4CC-6D31-4538-956C-2006CBA988FA}" srcOrd="5" destOrd="0" parTransId="{93FE4C55-253C-4AB2-ACCA-27DB898ABC6B}" sibTransId="{97E41AA8-C3AA-490C-9709-F77C252FCC59}"/>
    <dgm:cxn modelId="{8D2D13AF-E290-4CA5-ACE5-FF2310CEB569}" type="presOf" srcId="{F885E4C3-C9ED-4548-B41B-8817D76C83DB}" destId="{9F6D2585-9A3C-4AEF-AEE4-C20429CC829E}" srcOrd="0" destOrd="0" presId="urn:microsoft.com/office/officeart/2005/8/layout/bProcess4"/>
    <dgm:cxn modelId="{D37C25DE-C6EE-4DE0-9759-87BCC2155EF0}" srcId="{706984B8-6755-49A9-8FC3-47C845B634A3}" destId="{F885E4C3-C9ED-4548-B41B-8817D76C83DB}" srcOrd="9" destOrd="0" parTransId="{7CB2EF01-833A-4C91-86E4-D671FFD7E5D3}" sibTransId="{6ACCBD77-EC04-4E0F-B11C-66FAB743F568}"/>
    <dgm:cxn modelId="{265FA2E1-BD96-4337-92D3-270244F671CA}" type="presParOf" srcId="{A7B59B98-C95C-4241-8759-5F8AAA13B69D}" destId="{A9281E4E-B93B-4E26-9D52-01F6E7E40755}" srcOrd="0" destOrd="0" presId="urn:microsoft.com/office/officeart/2005/8/layout/bProcess4"/>
    <dgm:cxn modelId="{69B3DCBD-F6AD-49FD-A8C0-33CB5C843D93}" type="presParOf" srcId="{A9281E4E-B93B-4E26-9D52-01F6E7E40755}" destId="{686687C6-EFE6-461B-A423-035A0DD20148}" srcOrd="0" destOrd="0" presId="urn:microsoft.com/office/officeart/2005/8/layout/bProcess4"/>
    <dgm:cxn modelId="{EAFDDAEE-8022-4186-B9CA-65E7F70E5F18}" type="presParOf" srcId="{A9281E4E-B93B-4E26-9D52-01F6E7E40755}" destId="{87CC20F6-5C9D-488A-98F1-0972AA253BDE}" srcOrd="1" destOrd="0" presId="urn:microsoft.com/office/officeart/2005/8/layout/bProcess4"/>
    <dgm:cxn modelId="{B3CE3E37-4004-4943-9C62-EC95A50F8340}" type="presParOf" srcId="{A7B59B98-C95C-4241-8759-5F8AAA13B69D}" destId="{B80036F3-1B76-493C-8D68-6B839FC61C72}" srcOrd="1" destOrd="0" presId="urn:microsoft.com/office/officeart/2005/8/layout/bProcess4"/>
    <dgm:cxn modelId="{74516C57-FDD4-44EC-BFA8-CBD1D1D5148E}" type="presParOf" srcId="{A7B59B98-C95C-4241-8759-5F8AAA13B69D}" destId="{31B9C13D-CDD0-4DFE-A2B2-FE79E3EABB3B}" srcOrd="2" destOrd="0" presId="urn:microsoft.com/office/officeart/2005/8/layout/bProcess4"/>
    <dgm:cxn modelId="{B3CCB743-39B0-402E-92F1-AE9EB3EC03BE}" type="presParOf" srcId="{31B9C13D-CDD0-4DFE-A2B2-FE79E3EABB3B}" destId="{47644F9B-469F-4C68-B37C-0CB33BF6DDCC}" srcOrd="0" destOrd="0" presId="urn:microsoft.com/office/officeart/2005/8/layout/bProcess4"/>
    <dgm:cxn modelId="{EB2552FE-D0CD-4F8D-AF22-C1BE2E109253}" type="presParOf" srcId="{31B9C13D-CDD0-4DFE-A2B2-FE79E3EABB3B}" destId="{A48E7C46-8E3A-4AC9-80E3-E661EDAB763C}" srcOrd="1" destOrd="0" presId="urn:microsoft.com/office/officeart/2005/8/layout/bProcess4"/>
    <dgm:cxn modelId="{4251E367-CF2A-423B-984B-117A66CA0CFB}" type="presParOf" srcId="{A7B59B98-C95C-4241-8759-5F8AAA13B69D}" destId="{9D326F5C-5B6C-44DB-80ED-3A59A845C405}" srcOrd="3" destOrd="0" presId="urn:microsoft.com/office/officeart/2005/8/layout/bProcess4"/>
    <dgm:cxn modelId="{1252B31A-4997-426B-A7D6-37531B89C01F}" type="presParOf" srcId="{A7B59B98-C95C-4241-8759-5F8AAA13B69D}" destId="{19E8BFBD-2007-4481-B8F7-373ACDD852F0}" srcOrd="4" destOrd="0" presId="urn:microsoft.com/office/officeart/2005/8/layout/bProcess4"/>
    <dgm:cxn modelId="{BDCDF56D-178F-4E19-8AC2-F0761B9432D1}" type="presParOf" srcId="{19E8BFBD-2007-4481-B8F7-373ACDD852F0}" destId="{B39814E8-F156-4123-AF1B-230A14D0223C}" srcOrd="0" destOrd="0" presId="urn:microsoft.com/office/officeart/2005/8/layout/bProcess4"/>
    <dgm:cxn modelId="{30719A30-E06E-48AF-814D-31BEDF40CD05}" type="presParOf" srcId="{19E8BFBD-2007-4481-B8F7-373ACDD852F0}" destId="{95683051-E509-4743-92FC-8D0B27965404}" srcOrd="1" destOrd="0" presId="urn:microsoft.com/office/officeart/2005/8/layout/bProcess4"/>
    <dgm:cxn modelId="{54133DCF-FB2B-423A-B157-410C3A96E22B}" type="presParOf" srcId="{A7B59B98-C95C-4241-8759-5F8AAA13B69D}" destId="{0F10ADD3-0F5F-4B8C-BBDE-BC50CA1E2743}" srcOrd="5" destOrd="0" presId="urn:microsoft.com/office/officeart/2005/8/layout/bProcess4"/>
    <dgm:cxn modelId="{B40CC43A-F534-4E38-A222-3079E404B291}" type="presParOf" srcId="{A7B59B98-C95C-4241-8759-5F8AAA13B69D}" destId="{A7D57C4D-B113-41E1-804C-1E5FD1908FA8}" srcOrd="6" destOrd="0" presId="urn:microsoft.com/office/officeart/2005/8/layout/bProcess4"/>
    <dgm:cxn modelId="{B3806BB8-94A5-4AA4-9786-8FFC7E4F32ED}" type="presParOf" srcId="{A7D57C4D-B113-41E1-804C-1E5FD1908FA8}" destId="{600DEFA7-18F5-4A76-9127-575F5E8F2CB0}" srcOrd="0" destOrd="0" presId="urn:microsoft.com/office/officeart/2005/8/layout/bProcess4"/>
    <dgm:cxn modelId="{AF4A45C0-9B47-44ED-B31F-7809C56E153A}" type="presParOf" srcId="{A7D57C4D-B113-41E1-804C-1E5FD1908FA8}" destId="{7D5624B2-5AA9-4781-96A5-C95AED4D24A7}" srcOrd="1" destOrd="0" presId="urn:microsoft.com/office/officeart/2005/8/layout/bProcess4"/>
    <dgm:cxn modelId="{3313A8DF-C69A-45C4-AD66-E53919A52EF4}" type="presParOf" srcId="{A7B59B98-C95C-4241-8759-5F8AAA13B69D}" destId="{6CA3B4FC-019A-419B-A26F-EA921DB35CF5}" srcOrd="7" destOrd="0" presId="urn:microsoft.com/office/officeart/2005/8/layout/bProcess4"/>
    <dgm:cxn modelId="{61010977-D3F3-420A-8CEC-9A3880125428}" type="presParOf" srcId="{A7B59B98-C95C-4241-8759-5F8AAA13B69D}" destId="{41889D14-89B9-49F9-B074-B71329B2F7E0}" srcOrd="8" destOrd="0" presId="urn:microsoft.com/office/officeart/2005/8/layout/bProcess4"/>
    <dgm:cxn modelId="{298E8711-2384-4432-B278-9AC4C00FBFFE}" type="presParOf" srcId="{41889D14-89B9-49F9-B074-B71329B2F7E0}" destId="{2DFA866A-EFCF-4085-ABEE-EE0591C3D6F2}" srcOrd="0" destOrd="0" presId="urn:microsoft.com/office/officeart/2005/8/layout/bProcess4"/>
    <dgm:cxn modelId="{44D74FC2-104E-4C6B-A28A-C1F60C82BA69}" type="presParOf" srcId="{41889D14-89B9-49F9-B074-B71329B2F7E0}" destId="{5BC846F2-BDD0-4437-A8E5-70D7A97EDA2C}" srcOrd="1" destOrd="0" presId="urn:microsoft.com/office/officeart/2005/8/layout/bProcess4"/>
    <dgm:cxn modelId="{C12628C1-8B84-4925-AEFB-12D3D23C8BDD}" type="presParOf" srcId="{A7B59B98-C95C-4241-8759-5F8AAA13B69D}" destId="{A9DEF2C7-3764-43B5-88F2-64B53FE408B2}" srcOrd="9" destOrd="0" presId="urn:microsoft.com/office/officeart/2005/8/layout/bProcess4"/>
    <dgm:cxn modelId="{0EB7E451-9AFA-453F-B55D-7844F4FBBACD}" type="presParOf" srcId="{A7B59B98-C95C-4241-8759-5F8AAA13B69D}" destId="{2F6EF23E-9259-423C-8678-D52C4EDF8A5A}" srcOrd="10" destOrd="0" presId="urn:microsoft.com/office/officeart/2005/8/layout/bProcess4"/>
    <dgm:cxn modelId="{774DC3E3-8D39-488D-BF57-A74558EF8E63}" type="presParOf" srcId="{2F6EF23E-9259-423C-8678-D52C4EDF8A5A}" destId="{233FBF7F-AF01-47AF-BEE5-4C349701220A}" srcOrd="0" destOrd="0" presId="urn:microsoft.com/office/officeart/2005/8/layout/bProcess4"/>
    <dgm:cxn modelId="{FEE10F99-6D6C-4F10-9382-D2001AC6264C}" type="presParOf" srcId="{2F6EF23E-9259-423C-8678-D52C4EDF8A5A}" destId="{7023CF3D-1200-404F-8263-4F78DD50FEA1}" srcOrd="1" destOrd="0" presId="urn:microsoft.com/office/officeart/2005/8/layout/bProcess4"/>
    <dgm:cxn modelId="{E9D33268-026E-4911-9716-DCF47C18E922}" type="presParOf" srcId="{A7B59B98-C95C-4241-8759-5F8AAA13B69D}" destId="{CCC45119-462C-4C51-A977-909D5C32E20B}" srcOrd="11" destOrd="0" presId="urn:microsoft.com/office/officeart/2005/8/layout/bProcess4"/>
    <dgm:cxn modelId="{0EFD89C3-C495-4486-BE3B-E369DA313B3D}" type="presParOf" srcId="{A7B59B98-C95C-4241-8759-5F8AAA13B69D}" destId="{F9BD3300-78C2-454F-9455-6379DA6A6343}" srcOrd="12" destOrd="0" presId="urn:microsoft.com/office/officeart/2005/8/layout/bProcess4"/>
    <dgm:cxn modelId="{CE14D96F-9396-48B1-B703-16871192416E}" type="presParOf" srcId="{F9BD3300-78C2-454F-9455-6379DA6A6343}" destId="{963C0AD7-4D06-4BBC-9BEE-C88275A8767B}" srcOrd="0" destOrd="0" presId="urn:microsoft.com/office/officeart/2005/8/layout/bProcess4"/>
    <dgm:cxn modelId="{33EC03C3-6A89-45EA-8DE3-CF771CA4D8A3}" type="presParOf" srcId="{F9BD3300-78C2-454F-9455-6379DA6A6343}" destId="{6FA21E9E-6CC9-4F8A-A9D2-8F93235A28FE}" srcOrd="1" destOrd="0" presId="urn:microsoft.com/office/officeart/2005/8/layout/bProcess4"/>
    <dgm:cxn modelId="{845815F4-CA75-4D10-BE43-16ADBF04B330}" type="presParOf" srcId="{A7B59B98-C95C-4241-8759-5F8AAA13B69D}" destId="{3F6ADFC6-2691-4E9B-A722-2D009FC00964}" srcOrd="13" destOrd="0" presId="urn:microsoft.com/office/officeart/2005/8/layout/bProcess4"/>
    <dgm:cxn modelId="{586609B3-DE68-4B95-825C-86E2DF167C31}" type="presParOf" srcId="{A7B59B98-C95C-4241-8759-5F8AAA13B69D}" destId="{8E825FB7-37B8-4232-9077-01C92A8AB4E0}" srcOrd="14" destOrd="0" presId="urn:microsoft.com/office/officeart/2005/8/layout/bProcess4"/>
    <dgm:cxn modelId="{E05AE795-7487-4D7E-8900-71691AA18A85}" type="presParOf" srcId="{8E825FB7-37B8-4232-9077-01C92A8AB4E0}" destId="{CD4D24BB-6E66-457D-A344-852CFF407BAE}" srcOrd="0" destOrd="0" presId="urn:microsoft.com/office/officeart/2005/8/layout/bProcess4"/>
    <dgm:cxn modelId="{98DB8214-6AF2-4D5A-8BDA-2AE90A6B70AD}" type="presParOf" srcId="{8E825FB7-37B8-4232-9077-01C92A8AB4E0}" destId="{A3A74541-672D-4B7C-82FF-CDE7D6C4B2C9}" srcOrd="1" destOrd="0" presId="urn:microsoft.com/office/officeart/2005/8/layout/bProcess4"/>
    <dgm:cxn modelId="{8A9D1937-EBB5-43E0-AE7F-DE375E7492A9}" type="presParOf" srcId="{A7B59B98-C95C-4241-8759-5F8AAA13B69D}" destId="{8B392BB9-56A6-4C3D-BC2B-63955B7545EF}" srcOrd="15" destOrd="0" presId="urn:microsoft.com/office/officeart/2005/8/layout/bProcess4"/>
    <dgm:cxn modelId="{7762D079-5B82-4745-807F-820B6B368B9A}" type="presParOf" srcId="{A7B59B98-C95C-4241-8759-5F8AAA13B69D}" destId="{C3C374F5-3A37-44A8-B2C5-F85B581788DB}" srcOrd="16" destOrd="0" presId="urn:microsoft.com/office/officeart/2005/8/layout/bProcess4"/>
    <dgm:cxn modelId="{4B22B0D6-67E5-4AF1-824C-7355FFCFF2FF}" type="presParOf" srcId="{C3C374F5-3A37-44A8-B2C5-F85B581788DB}" destId="{ABF76B21-69DD-4A3D-AA88-118612B146A6}" srcOrd="0" destOrd="0" presId="urn:microsoft.com/office/officeart/2005/8/layout/bProcess4"/>
    <dgm:cxn modelId="{0798876C-3F00-4F13-AA33-14D0F52A98EB}" type="presParOf" srcId="{C3C374F5-3A37-44A8-B2C5-F85B581788DB}" destId="{D94FEFE2-A083-4DC1-9326-CD85395B5114}" srcOrd="1" destOrd="0" presId="urn:microsoft.com/office/officeart/2005/8/layout/bProcess4"/>
    <dgm:cxn modelId="{6572CA52-3782-4806-8D76-A6C59EFC3131}" type="presParOf" srcId="{A7B59B98-C95C-4241-8759-5F8AAA13B69D}" destId="{9B4250BD-1181-4526-B925-D71BED57176F}" srcOrd="17" destOrd="0" presId="urn:microsoft.com/office/officeart/2005/8/layout/bProcess4"/>
    <dgm:cxn modelId="{4B7A4CE4-1C82-49F9-A235-D3A59BEC2DF2}" type="presParOf" srcId="{A7B59B98-C95C-4241-8759-5F8AAA13B69D}" destId="{C7A26934-B010-4A94-A8A4-AF39DC7FD135}" srcOrd="18" destOrd="0" presId="urn:microsoft.com/office/officeart/2005/8/layout/bProcess4"/>
    <dgm:cxn modelId="{46E36677-7EA3-4EA8-9867-AA9E9050BCF1}" type="presParOf" srcId="{C7A26934-B010-4A94-A8A4-AF39DC7FD135}" destId="{4F7B3ED2-39CD-4727-9DF7-B7DFAF6FB21F}" srcOrd="0" destOrd="0" presId="urn:microsoft.com/office/officeart/2005/8/layout/bProcess4"/>
    <dgm:cxn modelId="{9B7C9608-73BA-40D0-A22F-2C91DF0131A6}" type="presParOf" srcId="{C7A26934-B010-4A94-A8A4-AF39DC7FD135}" destId="{9F6D2585-9A3C-4AEF-AEE4-C20429CC829E}" srcOrd="1" destOrd="0" presId="urn:microsoft.com/office/officeart/2005/8/layout/bProcess4"/>
    <dgm:cxn modelId="{1E7821AB-9716-45F8-A4AD-8121F5059C61}" type="presParOf" srcId="{A7B59B98-C95C-4241-8759-5F8AAA13B69D}" destId="{035A779B-3256-4E7A-9A94-B775A09CCC10}" srcOrd="19" destOrd="0" presId="urn:microsoft.com/office/officeart/2005/8/layout/bProcess4"/>
    <dgm:cxn modelId="{32984954-2400-450C-9ED1-585E04102855}" type="presParOf" srcId="{A7B59B98-C95C-4241-8759-5F8AAA13B69D}" destId="{5E13BF14-5D51-42EE-9134-61F846F2C6E8}" srcOrd="20" destOrd="0" presId="urn:microsoft.com/office/officeart/2005/8/layout/bProcess4"/>
    <dgm:cxn modelId="{D0494816-3755-46BC-8CA7-3292F08091EB}" type="presParOf" srcId="{5E13BF14-5D51-42EE-9134-61F846F2C6E8}" destId="{EE88A4C8-8710-4420-9CF2-2F53A5954C31}" srcOrd="0" destOrd="0" presId="urn:microsoft.com/office/officeart/2005/8/layout/bProcess4"/>
    <dgm:cxn modelId="{49B2D11B-185B-4F86-B3F5-F92E92A755E4}" type="presParOf" srcId="{5E13BF14-5D51-42EE-9134-61F846F2C6E8}" destId="{32764F05-D675-40C1-A9A8-10DF08AA16DE}" srcOrd="1" destOrd="0" presId="urn:microsoft.com/office/officeart/2005/8/layout/bProcess4"/>
    <dgm:cxn modelId="{344BA0C4-BDAF-4596-BF28-6380DC5AF9C1}" type="presParOf" srcId="{A7B59B98-C95C-4241-8759-5F8AAA13B69D}" destId="{4A4C0AB6-B3E0-4CA6-8E02-D3E2C426CDD6}" srcOrd="21" destOrd="0" presId="urn:microsoft.com/office/officeart/2005/8/layout/bProcess4"/>
    <dgm:cxn modelId="{E98B66AC-89A5-41F7-AB37-C043E9DB8758}" type="presParOf" srcId="{A7B59B98-C95C-4241-8759-5F8AAA13B69D}" destId="{DB344290-5EC6-4E96-BD14-B88EFEFAB232}" srcOrd="22" destOrd="0" presId="urn:microsoft.com/office/officeart/2005/8/layout/bProcess4"/>
    <dgm:cxn modelId="{4D921A15-7D1A-45C7-B912-7EC3D2800397}" type="presParOf" srcId="{DB344290-5EC6-4E96-BD14-B88EFEFAB232}" destId="{658C0977-BFA0-45B5-813B-DB0E10D2DEE8}" srcOrd="0" destOrd="0" presId="urn:microsoft.com/office/officeart/2005/8/layout/bProcess4"/>
    <dgm:cxn modelId="{B83A5B38-5A15-47C2-97DA-266F1F4C5704}" type="presParOf" srcId="{DB344290-5EC6-4E96-BD14-B88EFEFAB232}" destId="{53BAC032-D3E5-4981-991D-3722A5ED5AAD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4E745C1-8DF0-4A04-9534-CFBCF0FFEB1C}">
      <dsp:nvSpPr>
        <dsp:cNvPr id="0" name=""/>
        <dsp:cNvSpPr/>
      </dsp:nvSpPr>
      <dsp:spPr>
        <a:xfrm>
          <a:off x="667" y="278257"/>
          <a:ext cx="1424224" cy="85453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Unrestricted Projects </a:t>
          </a:r>
          <a:endParaRPr lang="en-US" sz="1700" kern="1200" dirty="0"/>
        </a:p>
      </dsp:txBody>
      <dsp:txXfrm>
        <a:off x="667" y="278257"/>
        <a:ext cx="1424224" cy="854534"/>
      </dsp:txXfrm>
    </dsp:sp>
    <dsp:sp modelId="{2147BB1B-0057-4C33-923B-6D7EBF29063D}">
      <dsp:nvSpPr>
        <dsp:cNvPr id="0" name=""/>
        <dsp:cNvSpPr/>
      </dsp:nvSpPr>
      <dsp:spPr>
        <a:xfrm>
          <a:off x="1550224" y="528921"/>
          <a:ext cx="301935" cy="3532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1550224" y="528921"/>
        <a:ext cx="301935" cy="353207"/>
      </dsp:txXfrm>
    </dsp:sp>
    <dsp:sp modelId="{6C506FAE-7349-4012-97A1-6EECDAAD593E}">
      <dsp:nvSpPr>
        <dsp:cNvPr id="0" name=""/>
        <dsp:cNvSpPr/>
      </dsp:nvSpPr>
      <dsp:spPr>
        <a:xfrm>
          <a:off x="1994582" y="278257"/>
          <a:ext cx="1424224" cy="854534"/>
        </a:xfrm>
        <a:prstGeom prst="roundRect">
          <a:avLst>
            <a:gd name="adj" fmla="val 10000"/>
          </a:avLst>
        </a:prstGeom>
        <a:solidFill>
          <a:schemeClr val="accent2">
            <a:hueOff val="-368613"/>
            <a:satOff val="44335"/>
            <a:lumOff val="5098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Students register</a:t>
          </a:r>
          <a:endParaRPr lang="en-US" sz="1700" kern="1200" dirty="0"/>
        </a:p>
      </dsp:txBody>
      <dsp:txXfrm>
        <a:off x="1994582" y="278257"/>
        <a:ext cx="1424224" cy="854534"/>
      </dsp:txXfrm>
    </dsp:sp>
    <dsp:sp modelId="{63D94B55-C7BB-4C04-AF63-ACF994EE083D}">
      <dsp:nvSpPr>
        <dsp:cNvPr id="0" name=""/>
        <dsp:cNvSpPr/>
      </dsp:nvSpPr>
      <dsp:spPr>
        <a:xfrm rot="5400000">
          <a:off x="2555726" y="1232488"/>
          <a:ext cx="301935" cy="3532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737226"/>
            <a:satOff val="88670"/>
            <a:lumOff val="1019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5400000">
        <a:off x="2555726" y="1232488"/>
        <a:ext cx="301935" cy="353207"/>
      </dsp:txXfrm>
    </dsp:sp>
    <dsp:sp modelId="{FCA57DE8-F71D-4271-979B-4AAB05AA816E}">
      <dsp:nvSpPr>
        <dsp:cNvPr id="0" name=""/>
        <dsp:cNvSpPr/>
      </dsp:nvSpPr>
      <dsp:spPr>
        <a:xfrm>
          <a:off x="1994582" y="1702482"/>
          <a:ext cx="1424224" cy="854534"/>
        </a:xfrm>
        <a:prstGeom prst="roundRect">
          <a:avLst>
            <a:gd name="adj" fmla="val 10000"/>
          </a:avLst>
        </a:prstGeom>
        <a:solidFill>
          <a:schemeClr val="accent2">
            <a:hueOff val="-737226"/>
            <a:satOff val="88670"/>
            <a:lumOff val="1019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Report 12 Hours</a:t>
          </a:r>
          <a:endParaRPr lang="en-US" sz="1700" kern="1200" dirty="0"/>
        </a:p>
      </dsp:txBody>
      <dsp:txXfrm>
        <a:off x="1994582" y="1702482"/>
        <a:ext cx="1424224" cy="85453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4700DD6-BFDB-4D38-ADAE-1593B6BF8257}">
      <dsp:nvSpPr>
        <dsp:cNvPr id="0" name=""/>
        <dsp:cNvSpPr/>
      </dsp:nvSpPr>
      <dsp:spPr>
        <a:xfrm>
          <a:off x="667" y="278257"/>
          <a:ext cx="1424224" cy="85453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Identify Track</a:t>
          </a:r>
          <a:endParaRPr lang="en-US" sz="1600" kern="1200" dirty="0"/>
        </a:p>
      </dsp:txBody>
      <dsp:txXfrm>
        <a:off x="667" y="278257"/>
        <a:ext cx="1424224" cy="854534"/>
      </dsp:txXfrm>
    </dsp:sp>
    <dsp:sp modelId="{7FC00574-1157-4B7E-8D6B-FE57229F46A7}">
      <dsp:nvSpPr>
        <dsp:cNvPr id="0" name=""/>
        <dsp:cNvSpPr/>
      </dsp:nvSpPr>
      <dsp:spPr>
        <a:xfrm>
          <a:off x="1550224" y="528921"/>
          <a:ext cx="301935" cy="3532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1550224" y="528921"/>
        <a:ext cx="301935" cy="353207"/>
      </dsp:txXfrm>
    </dsp:sp>
    <dsp:sp modelId="{052C68F0-72D2-459C-9890-4B276256E4A3}">
      <dsp:nvSpPr>
        <dsp:cNvPr id="0" name=""/>
        <dsp:cNvSpPr/>
      </dsp:nvSpPr>
      <dsp:spPr>
        <a:xfrm>
          <a:off x="1994582" y="278257"/>
          <a:ext cx="1424224" cy="854534"/>
        </a:xfrm>
        <a:prstGeom prst="roundRect">
          <a:avLst>
            <a:gd name="adj" fmla="val 10000"/>
          </a:avLst>
        </a:prstGeom>
        <a:solidFill>
          <a:schemeClr val="accent2">
            <a:hueOff val="-245742"/>
            <a:satOff val="29557"/>
            <a:lumOff val="3399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Explore project options</a:t>
          </a:r>
          <a:endParaRPr lang="en-US" sz="1600" kern="1200" dirty="0"/>
        </a:p>
      </dsp:txBody>
      <dsp:txXfrm>
        <a:off x="1994582" y="278257"/>
        <a:ext cx="1424224" cy="854534"/>
      </dsp:txXfrm>
    </dsp:sp>
    <dsp:sp modelId="{BC146041-D43E-49EA-82F5-1E43B43D43A9}">
      <dsp:nvSpPr>
        <dsp:cNvPr id="0" name=""/>
        <dsp:cNvSpPr/>
      </dsp:nvSpPr>
      <dsp:spPr>
        <a:xfrm rot="5400000">
          <a:off x="2555726" y="1232488"/>
          <a:ext cx="301935" cy="3532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368613"/>
            <a:satOff val="44335"/>
            <a:lumOff val="509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5400000">
        <a:off x="2555726" y="1232488"/>
        <a:ext cx="301935" cy="353207"/>
      </dsp:txXfrm>
    </dsp:sp>
    <dsp:sp modelId="{634031E5-8DF7-4EEB-816E-F10CA6E52868}">
      <dsp:nvSpPr>
        <dsp:cNvPr id="0" name=""/>
        <dsp:cNvSpPr/>
      </dsp:nvSpPr>
      <dsp:spPr>
        <a:xfrm>
          <a:off x="1994582" y="1702482"/>
          <a:ext cx="1424224" cy="854534"/>
        </a:xfrm>
        <a:prstGeom prst="roundRect">
          <a:avLst>
            <a:gd name="adj" fmla="val 10000"/>
          </a:avLst>
        </a:prstGeom>
        <a:solidFill>
          <a:schemeClr val="accent2">
            <a:hueOff val="-491484"/>
            <a:satOff val="59113"/>
            <a:lumOff val="6797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Students Register</a:t>
          </a:r>
          <a:endParaRPr lang="en-US" sz="1600" kern="1200" dirty="0"/>
        </a:p>
      </dsp:txBody>
      <dsp:txXfrm>
        <a:off x="1994582" y="1702482"/>
        <a:ext cx="1424224" cy="854534"/>
      </dsp:txXfrm>
    </dsp:sp>
    <dsp:sp modelId="{10CC56F4-3B71-42EC-8894-FF457BC4F973}">
      <dsp:nvSpPr>
        <dsp:cNvPr id="0" name=""/>
        <dsp:cNvSpPr/>
      </dsp:nvSpPr>
      <dsp:spPr>
        <a:xfrm rot="10800000">
          <a:off x="1567315" y="1953145"/>
          <a:ext cx="301935" cy="3532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737226"/>
            <a:satOff val="88670"/>
            <a:lumOff val="1019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10800000">
        <a:off x="1567315" y="1953145"/>
        <a:ext cx="301935" cy="353207"/>
      </dsp:txXfrm>
    </dsp:sp>
    <dsp:sp modelId="{624C56EE-C97B-4527-AC9D-8036EAF5E512}">
      <dsp:nvSpPr>
        <dsp:cNvPr id="0" name=""/>
        <dsp:cNvSpPr/>
      </dsp:nvSpPr>
      <dsp:spPr>
        <a:xfrm>
          <a:off x="667" y="1702482"/>
          <a:ext cx="1424224" cy="854534"/>
        </a:xfrm>
        <a:prstGeom prst="roundRect">
          <a:avLst>
            <a:gd name="adj" fmla="val 10000"/>
          </a:avLst>
        </a:prstGeom>
        <a:solidFill>
          <a:schemeClr val="accent2">
            <a:hueOff val="-737226"/>
            <a:satOff val="88670"/>
            <a:lumOff val="1019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Report 12 Hours</a:t>
          </a:r>
          <a:endParaRPr lang="en-US" sz="1600" kern="1200" dirty="0"/>
        </a:p>
      </dsp:txBody>
      <dsp:txXfrm>
        <a:off x="667" y="1702482"/>
        <a:ext cx="1424224" cy="85453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4E745C1-8DF0-4A04-9534-CFBCF0FFEB1C}">
      <dsp:nvSpPr>
        <dsp:cNvPr id="0" name=""/>
        <dsp:cNvSpPr/>
      </dsp:nvSpPr>
      <dsp:spPr>
        <a:xfrm>
          <a:off x="667" y="278257"/>
          <a:ext cx="1424224" cy="85453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Identify Agency</a:t>
          </a:r>
          <a:endParaRPr lang="en-US" sz="1600" kern="1200" dirty="0"/>
        </a:p>
      </dsp:txBody>
      <dsp:txXfrm>
        <a:off x="667" y="278257"/>
        <a:ext cx="1424224" cy="854534"/>
      </dsp:txXfrm>
    </dsp:sp>
    <dsp:sp modelId="{2147BB1B-0057-4C33-923B-6D7EBF29063D}">
      <dsp:nvSpPr>
        <dsp:cNvPr id="0" name=""/>
        <dsp:cNvSpPr/>
      </dsp:nvSpPr>
      <dsp:spPr>
        <a:xfrm>
          <a:off x="1550224" y="528921"/>
          <a:ext cx="301935" cy="3532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1550224" y="528921"/>
        <a:ext cx="301935" cy="353207"/>
      </dsp:txXfrm>
    </dsp:sp>
    <dsp:sp modelId="{6C506FAE-7349-4012-97A1-6EECDAAD593E}">
      <dsp:nvSpPr>
        <dsp:cNvPr id="0" name=""/>
        <dsp:cNvSpPr/>
      </dsp:nvSpPr>
      <dsp:spPr>
        <a:xfrm>
          <a:off x="1994582" y="278257"/>
          <a:ext cx="1424224" cy="854534"/>
        </a:xfrm>
        <a:prstGeom prst="roundRect">
          <a:avLst>
            <a:gd name="adj" fmla="val 10000"/>
          </a:avLst>
        </a:prstGeom>
        <a:solidFill>
          <a:schemeClr val="accent2">
            <a:hueOff val="-245742"/>
            <a:satOff val="29557"/>
            <a:lumOff val="3399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Explore project options</a:t>
          </a:r>
          <a:endParaRPr lang="en-US" sz="1600" kern="1200" dirty="0"/>
        </a:p>
      </dsp:txBody>
      <dsp:txXfrm>
        <a:off x="1994582" y="278257"/>
        <a:ext cx="1424224" cy="854534"/>
      </dsp:txXfrm>
    </dsp:sp>
    <dsp:sp modelId="{63D94B55-C7BB-4C04-AF63-ACF994EE083D}">
      <dsp:nvSpPr>
        <dsp:cNvPr id="0" name=""/>
        <dsp:cNvSpPr/>
      </dsp:nvSpPr>
      <dsp:spPr>
        <a:xfrm rot="5400000">
          <a:off x="2555726" y="1232488"/>
          <a:ext cx="301935" cy="3532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368613"/>
            <a:satOff val="44335"/>
            <a:lumOff val="509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5400000">
        <a:off x="2555726" y="1232488"/>
        <a:ext cx="301935" cy="353207"/>
      </dsp:txXfrm>
    </dsp:sp>
    <dsp:sp modelId="{FCA57DE8-F71D-4271-979B-4AAB05AA816E}">
      <dsp:nvSpPr>
        <dsp:cNvPr id="0" name=""/>
        <dsp:cNvSpPr/>
      </dsp:nvSpPr>
      <dsp:spPr>
        <a:xfrm>
          <a:off x="1994582" y="1702482"/>
          <a:ext cx="1424224" cy="854534"/>
        </a:xfrm>
        <a:prstGeom prst="roundRect">
          <a:avLst>
            <a:gd name="adj" fmla="val 10000"/>
          </a:avLst>
        </a:prstGeom>
        <a:solidFill>
          <a:schemeClr val="accent2">
            <a:hueOff val="-491484"/>
            <a:satOff val="59113"/>
            <a:lumOff val="6797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Students register</a:t>
          </a:r>
          <a:endParaRPr lang="en-US" sz="1600" kern="1200" dirty="0"/>
        </a:p>
      </dsp:txBody>
      <dsp:txXfrm>
        <a:off x="1994582" y="1702482"/>
        <a:ext cx="1424224" cy="854534"/>
      </dsp:txXfrm>
    </dsp:sp>
    <dsp:sp modelId="{6FF425B7-F1E7-41B2-B502-92526248CB29}">
      <dsp:nvSpPr>
        <dsp:cNvPr id="0" name=""/>
        <dsp:cNvSpPr/>
      </dsp:nvSpPr>
      <dsp:spPr>
        <a:xfrm rot="10800000">
          <a:off x="1567315" y="1953145"/>
          <a:ext cx="301935" cy="3532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737226"/>
            <a:satOff val="88670"/>
            <a:lumOff val="1019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10800000">
        <a:off x="1567315" y="1953145"/>
        <a:ext cx="301935" cy="353207"/>
      </dsp:txXfrm>
    </dsp:sp>
    <dsp:sp modelId="{3A9FA92B-90EE-425D-B18E-F4803A14D4F2}">
      <dsp:nvSpPr>
        <dsp:cNvPr id="0" name=""/>
        <dsp:cNvSpPr/>
      </dsp:nvSpPr>
      <dsp:spPr>
        <a:xfrm>
          <a:off x="667" y="1702482"/>
          <a:ext cx="1424224" cy="854534"/>
        </a:xfrm>
        <a:prstGeom prst="roundRect">
          <a:avLst>
            <a:gd name="adj" fmla="val 10000"/>
          </a:avLst>
        </a:prstGeom>
        <a:solidFill>
          <a:schemeClr val="accent2">
            <a:hueOff val="-737226"/>
            <a:satOff val="88670"/>
            <a:lumOff val="1019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Report 12 Hours</a:t>
          </a:r>
          <a:endParaRPr lang="en-US" sz="1600" kern="1200" dirty="0"/>
        </a:p>
      </dsp:txBody>
      <dsp:txXfrm>
        <a:off x="667" y="1702482"/>
        <a:ext cx="1424224" cy="85453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4700DD6-BFDB-4D38-ADAE-1593B6BF8257}">
      <dsp:nvSpPr>
        <dsp:cNvPr id="0" name=""/>
        <dsp:cNvSpPr/>
      </dsp:nvSpPr>
      <dsp:spPr>
        <a:xfrm>
          <a:off x="667" y="278257"/>
          <a:ext cx="1424224" cy="85453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Identify Project</a:t>
          </a:r>
          <a:endParaRPr lang="en-US" sz="1700" kern="1200" dirty="0"/>
        </a:p>
      </dsp:txBody>
      <dsp:txXfrm>
        <a:off x="667" y="278257"/>
        <a:ext cx="1424224" cy="854534"/>
      </dsp:txXfrm>
    </dsp:sp>
    <dsp:sp modelId="{7FC00574-1157-4B7E-8D6B-FE57229F46A7}">
      <dsp:nvSpPr>
        <dsp:cNvPr id="0" name=""/>
        <dsp:cNvSpPr/>
      </dsp:nvSpPr>
      <dsp:spPr>
        <a:xfrm>
          <a:off x="1550224" y="528921"/>
          <a:ext cx="301935" cy="3532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1550224" y="528921"/>
        <a:ext cx="301935" cy="353207"/>
      </dsp:txXfrm>
    </dsp:sp>
    <dsp:sp modelId="{052C68F0-72D2-459C-9890-4B276256E4A3}">
      <dsp:nvSpPr>
        <dsp:cNvPr id="0" name=""/>
        <dsp:cNvSpPr/>
      </dsp:nvSpPr>
      <dsp:spPr>
        <a:xfrm>
          <a:off x="1994582" y="278257"/>
          <a:ext cx="1424224" cy="854534"/>
        </a:xfrm>
        <a:prstGeom prst="roundRect">
          <a:avLst>
            <a:gd name="adj" fmla="val 10000"/>
          </a:avLst>
        </a:prstGeom>
        <a:solidFill>
          <a:schemeClr val="accent2">
            <a:hueOff val="-245742"/>
            <a:satOff val="29557"/>
            <a:lumOff val="3399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Coordinate </a:t>
          </a:r>
          <a:endParaRPr lang="en-US" sz="1700" kern="1200" dirty="0"/>
        </a:p>
      </dsp:txBody>
      <dsp:txXfrm>
        <a:off x="1994582" y="278257"/>
        <a:ext cx="1424224" cy="854534"/>
      </dsp:txXfrm>
    </dsp:sp>
    <dsp:sp modelId="{BC146041-D43E-49EA-82F5-1E43B43D43A9}">
      <dsp:nvSpPr>
        <dsp:cNvPr id="0" name=""/>
        <dsp:cNvSpPr/>
      </dsp:nvSpPr>
      <dsp:spPr>
        <a:xfrm rot="5400000">
          <a:off x="2555726" y="1232488"/>
          <a:ext cx="301935" cy="3532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368613"/>
            <a:satOff val="44335"/>
            <a:lumOff val="509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5400000">
        <a:off x="2555726" y="1232488"/>
        <a:ext cx="301935" cy="353207"/>
      </dsp:txXfrm>
    </dsp:sp>
    <dsp:sp modelId="{634031E5-8DF7-4EEB-816E-F10CA6E52868}">
      <dsp:nvSpPr>
        <dsp:cNvPr id="0" name=""/>
        <dsp:cNvSpPr/>
      </dsp:nvSpPr>
      <dsp:spPr>
        <a:xfrm>
          <a:off x="1994582" y="1702482"/>
          <a:ext cx="1424224" cy="854534"/>
        </a:xfrm>
        <a:prstGeom prst="roundRect">
          <a:avLst>
            <a:gd name="adj" fmla="val 10000"/>
          </a:avLst>
        </a:prstGeom>
        <a:solidFill>
          <a:schemeClr val="accent2">
            <a:hueOff val="-491484"/>
            <a:satOff val="59113"/>
            <a:lumOff val="6797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Registration Restricted</a:t>
          </a:r>
          <a:endParaRPr lang="en-US" sz="1700" kern="1200" dirty="0"/>
        </a:p>
      </dsp:txBody>
      <dsp:txXfrm>
        <a:off x="1994582" y="1702482"/>
        <a:ext cx="1424224" cy="854534"/>
      </dsp:txXfrm>
    </dsp:sp>
    <dsp:sp modelId="{10CC56F4-3B71-42EC-8894-FF457BC4F973}">
      <dsp:nvSpPr>
        <dsp:cNvPr id="0" name=""/>
        <dsp:cNvSpPr/>
      </dsp:nvSpPr>
      <dsp:spPr>
        <a:xfrm rot="10800000">
          <a:off x="1567315" y="1953145"/>
          <a:ext cx="301935" cy="3532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737226"/>
            <a:satOff val="88670"/>
            <a:lumOff val="1019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10800000">
        <a:off x="1567315" y="1953145"/>
        <a:ext cx="301935" cy="353207"/>
      </dsp:txXfrm>
    </dsp:sp>
    <dsp:sp modelId="{624C56EE-C97B-4527-AC9D-8036EAF5E512}">
      <dsp:nvSpPr>
        <dsp:cNvPr id="0" name=""/>
        <dsp:cNvSpPr/>
      </dsp:nvSpPr>
      <dsp:spPr>
        <a:xfrm>
          <a:off x="667" y="1702482"/>
          <a:ext cx="1424224" cy="854534"/>
        </a:xfrm>
        <a:prstGeom prst="roundRect">
          <a:avLst>
            <a:gd name="adj" fmla="val 10000"/>
          </a:avLst>
        </a:prstGeom>
        <a:solidFill>
          <a:schemeClr val="accent2">
            <a:hueOff val="-737226"/>
            <a:satOff val="88670"/>
            <a:lumOff val="1019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Report 12 Hours</a:t>
          </a:r>
          <a:endParaRPr lang="en-US" sz="1700" kern="1200" dirty="0"/>
        </a:p>
      </dsp:txBody>
      <dsp:txXfrm>
        <a:off x="667" y="1702482"/>
        <a:ext cx="1424224" cy="85453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80036F3-1B76-493C-8D68-6B839FC61C72}">
      <dsp:nvSpPr>
        <dsp:cNvPr id="0" name=""/>
        <dsp:cNvSpPr/>
      </dsp:nvSpPr>
      <dsp:spPr>
        <a:xfrm rot="5400000">
          <a:off x="115258" y="856459"/>
          <a:ext cx="1333859" cy="16110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CC20F6-5C9D-488A-98F1-0972AA253BDE}">
      <dsp:nvSpPr>
        <dsp:cNvPr id="0" name=""/>
        <dsp:cNvSpPr/>
      </dsp:nvSpPr>
      <dsp:spPr>
        <a:xfrm>
          <a:off x="419808" y="1800"/>
          <a:ext cx="1790104" cy="107406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Create Account</a:t>
          </a:r>
          <a:endParaRPr lang="en-US" sz="1700" kern="1200" dirty="0"/>
        </a:p>
      </dsp:txBody>
      <dsp:txXfrm>
        <a:off x="419808" y="1800"/>
        <a:ext cx="1790104" cy="1074062"/>
      </dsp:txXfrm>
    </dsp:sp>
    <dsp:sp modelId="{9D326F5C-5B6C-44DB-80ED-3A59A845C405}">
      <dsp:nvSpPr>
        <dsp:cNvPr id="0" name=""/>
        <dsp:cNvSpPr/>
      </dsp:nvSpPr>
      <dsp:spPr>
        <a:xfrm rot="5400000">
          <a:off x="115258" y="2199038"/>
          <a:ext cx="1333859" cy="16110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8E7C46-8E3A-4AC9-80E3-E661EDAB763C}">
      <dsp:nvSpPr>
        <dsp:cNvPr id="0" name=""/>
        <dsp:cNvSpPr/>
      </dsp:nvSpPr>
      <dsp:spPr>
        <a:xfrm>
          <a:off x="419808" y="1344379"/>
          <a:ext cx="1790104" cy="107406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Faculty Option</a:t>
          </a:r>
          <a:endParaRPr lang="en-US" sz="1700" kern="1200" dirty="0"/>
        </a:p>
      </dsp:txBody>
      <dsp:txXfrm>
        <a:off x="419808" y="1344379"/>
        <a:ext cx="1790104" cy="1074062"/>
      </dsp:txXfrm>
    </dsp:sp>
    <dsp:sp modelId="{0F10ADD3-0F5F-4B8C-BBDE-BC50CA1E2743}">
      <dsp:nvSpPr>
        <dsp:cNvPr id="0" name=""/>
        <dsp:cNvSpPr/>
      </dsp:nvSpPr>
      <dsp:spPr>
        <a:xfrm rot="5400000">
          <a:off x="115258" y="3541616"/>
          <a:ext cx="1333859" cy="16110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683051-E509-4743-92FC-8D0B27965404}">
      <dsp:nvSpPr>
        <dsp:cNvPr id="0" name=""/>
        <dsp:cNvSpPr/>
      </dsp:nvSpPr>
      <dsp:spPr>
        <a:xfrm>
          <a:off x="419808" y="2686957"/>
          <a:ext cx="1790104" cy="107406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Coordinate Specifics</a:t>
          </a:r>
          <a:endParaRPr lang="en-US" sz="1700" kern="1200" dirty="0"/>
        </a:p>
      </dsp:txBody>
      <dsp:txXfrm>
        <a:off x="419808" y="2686957"/>
        <a:ext cx="1790104" cy="1074062"/>
      </dsp:txXfrm>
    </dsp:sp>
    <dsp:sp modelId="{6CA3B4FC-019A-419B-A26F-EA921DB35CF5}">
      <dsp:nvSpPr>
        <dsp:cNvPr id="0" name=""/>
        <dsp:cNvSpPr/>
      </dsp:nvSpPr>
      <dsp:spPr>
        <a:xfrm rot="21544461">
          <a:off x="786397" y="4194206"/>
          <a:ext cx="2315112" cy="16110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5624B2-5AA9-4781-96A5-C95AED4D24A7}">
      <dsp:nvSpPr>
        <dsp:cNvPr id="0" name=""/>
        <dsp:cNvSpPr/>
      </dsp:nvSpPr>
      <dsp:spPr>
        <a:xfrm>
          <a:off x="419808" y="4029536"/>
          <a:ext cx="1790104" cy="107406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Communicate w/ Students</a:t>
          </a:r>
          <a:endParaRPr lang="en-US" sz="1700" kern="1200" dirty="0"/>
        </a:p>
      </dsp:txBody>
      <dsp:txXfrm>
        <a:off x="419808" y="4029536"/>
        <a:ext cx="1790104" cy="1074062"/>
      </dsp:txXfrm>
    </dsp:sp>
    <dsp:sp modelId="{A9DEF2C7-3764-43B5-88F2-64B53FE408B2}">
      <dsp:nvSpPr>
        <dsp:cNvPr id="0" name=""/>
        <dsp:cNvSpPr/>
      </dsp:nvSpPr>
      <dsp:spPr>
        <a:xfrm rot="16351866">
          <a:off x="2485510" y="3522916"/>
          <a:ext cx="1297725" cy="16110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C846F2-BDD0-4437-A8E5-70D7A97EDA2C}">
      <dsp:nvSpPr>
        <dsp:cNvPr id="0" name=""/>
        <dsp:cNvSpPr/>
      </dsp:nvSpPr>
      <dsp:spPr>
        <a:xfrm>
          <a:off x="2738978" y="3987776"/>
          <a:ext cx="1790104" cy="107406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Students Register</a:t>
          </a:r>
          <a:endParaRPr lang="en-US" sz="1700" kern="1200" dirty="0"/>
        </a:p>
      </dsp:txBody>
      <dsp:txXfrm>
        <a:off x="2738978" y="3987776"/>
        <a:ext cx="1790104" cy="1074062"/>
      </dsp:txXfrm>
    </dsp:sp>
    <dsp:sp modelId="{CCC45119-462C-4C51-A977-909D5C32E20B}">
      <dsp:nvSpPr>
        <dsp:cNvPr id="0" name=""/>
        <dsp:cNvSpPr/>
      </dsp:nvSpPr>
      <dsp:spPr>
        <a:xfrm rot="16200000">
          <a:off x="2496098" y="2199038"/>
          <a:ext cx="1333859" cy="16110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23CF3D-1200-404F-8263-4F78DD50FEA1}">
      <dsp:nvSpPr>
        <dsp:cNvPr id="0" name=""/>
        <dsp:cNvSpPr/>
      </dsp:nvSpPr>
      <dsp:spPr>
        <a:xfrm>
          <a:off x="2800647" y="2686957"/>
          <a:ext cx="1790104" cy="107406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Service</a:t>
          </a:r>
          <a:endParaRPr lang="en-US" sz="1700" kern="1200" dirty="0"/>
        </a:p>
      </dsp:txBody>
      <dsp:txXfrm>
        <a:off x="2800647" y="2686957"/>
        <a:ext cx="1790104" cy="1074062"/>
      </dsp:txXfrm>
    </dsp:sp>
    <dsp:sp modelId="{3F6ADFC6-2691-4E9B-A722-2D009FC00964}">
      <dsp:nvSpPr>
        <dsp:cNvPr id="0" name=""/>
        <dsp:cNvSpPr/>
      </dsp:nvSpPr>
      <dsp:spPr>
        <a:xfrm rot="16200000">
          <a:off x="2496098" y="856459"/>
          <a:ext cx="1333859" cy="16110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A21E9E-6CC9-4F8A-A9D2-8F93235A28FE}">
      <dsp:nvSpPr>
        <dsp:cNvPr id="0" name=""/>
        <dsp:cNvSpPr/>
      </dsp:nvSpPr>
      <dsp:spPr>
        <a:xfrm>
          <a:off x="2800647" y="1344379"/>
          <a:ext cx="1790104" cy="107406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Drawing Connections</a:t>
          </a:r>
          <a:endParaRPr lang="en-US" sz="1700" kern="1200" dirty="0"/>
        </a:p>
      </dsp:txBody>
      <dsp:txXfrm>
        <a:off x="2800647" y="1344379"/>
        <a:ext cx="1790104" cy="1074062"/>
      </dsp:txXfrm>
    </dsp:sp>
    <dsp:sp modelId="{8B392BB9-56A6-4C3D-BC2B-63955B7545EF}">
      <dsp:nvSpPr>
        <dsp:cNvPr id="0" name=""/>
        <dsp:cNvSpPr/>
      </dsp:nvSpPr>
      <dsp:spPr>
        <a:xfrm>
          <a:off x="3167387" y="185170"/>
          <a:ext cx="2372120" cy="16110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A74541-672D-4B7C-82FF-CDE7D6C4B2C9}">
      <dsp:nvSpPr>
        <dsp:cNvPr id="0" name=""/>
        <dsp:cNvSpPr/>
      </dsp:nvSpPr>
      <dsp:spPr>
        <a:xfrm>
          <a:off x="2800647" y="1800"/>
          <a:ext cx="1790104" cy="107406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Hours Check Point</a:t>
          </a:r>
          <a:endParaRPr lang="en-US" sz="1700" kern="1200" dirty="0"/>
        </a:p>
      </dsp:txBody>
      <dsp:txXfrm>
        <a:off x="2800647" y="1800"/>
        <a:ext cx="1790104" cy="1074062"/>
      </dsp:txXfrm>
    </dsp:sp>
    <dsp:sp modelId="{9B4250BD-1181-4526-B925-D71BED57176F}">
      <dsp:nvSpPr>
        <dsp:cNvPr id="0" name=""/>
        <dsp:cNvSpPr/>
      </dsp:nvSpPr>
      <dsp:spPr>
        <a:xfrm rot="5400000">
          <a:off x="4876937" y="856459"/>
          <a:ext cx="1333859" cy="16110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4FEFE2-A083-4DC1-9326-CD85395B5114}">
      <dsp:nvSpPr>
        <dsp:cNvPr id="0" name=""/>
        <dsp:cNvSpPr/>
      </dsp:nvSpPr>
      <dsp:spPr>
        <a:xfrm>
          <a:off x="5181486" y="1800"/>
          <a:ext cx="1790104" cy="107406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Receive Class Report</a:t>
          </a:r>
          <a:endParaRPr lang="en-US" sz="1700" kern="1200" dirty="0"/>
        </a:p>
      </dsp:txBody>
      <dsp:txXfrm>
        <a:off x="5181486" y="1800"/>
        <a:ext cx="1790104" cy="1074062"/>
      </dsp:txXfrm>
    </dsp:sp>
    <dsp:sp modelId="{035A779B-3256-4E7A-9A94-B775A09CCC10}">
      <dsp:nvSpPr>
        <dsp:cNvPr id="0" name=""/>
        <dsp:cNvSpPr/>
      </dsp:nvSpPr>
      <dsp:spPr>
        <a:xfrm rot="5400000">
          <a:off x="4876937" y="2199038"/>
          <a:ext cx="1333859" cy="16110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6D2585-9A3C-4AEF-AEE4-C20429CC829E}">
      <dsp:nvSpPr>
        <dsp:cNvPr id="0" name=""/>
        <dsp:cNvSpPr/>
      </dsp:nvSpPr>
      <dsp:spPr>
        <a:xfrm>
          <a:off x="5181486" y="1344379"/>
          <a:ext cx="1790104" cy="107406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Service</a:t>
          </a:r>
          <a:endParaRPr lang="en-US" sz="1700" kern="1200" dirty="0"/>
        </a:p>
      </dsp:txBody>
      <dsp:txXfrm>
        <a:off x="5181486" y="1344379"/>
        <a:ext cx="1790104" cy="1074062"/>
      </dsp:txXfrm>
    </dsp:sp>
    <dsp:sp modelId="{4A4C0AB6-B3E0-4CA6-8E02-D3E2C426CDD6}">
      <dsp:nvSpPr>
        <dsp:cNvPr id="0" name=""/>
        <dsp:cNvSpPr/>
      </dsp:nvSpPr>
      <dsp:spPr>
        <a:xfrm rot="5400000">
          <a:off x="4876937" y="3541616"/>
          <a:ext cx="1333859" cy="16110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764F05-D675-40C1-A9A8-10DF08AA16DE}">
      <dsp:nvSpPr>
        <dsp:cNvPr id="0" name=""/>
        <dsp:cNvSpPr/>
      </dsp:nvSpPr>
      <dsp:spPr>
        <a:xfrm>
          <a:off x="5181486" y="2686957"/>
          <a:ext cx="1790104" cy="107406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Reflection</a:t>
          </a:r>
          <a:endParaRPr lang="en-US" sz="1700" kern="1200" dirty="0"/>
        </a:p>
      </dsp:txBody>
      <dsp:txXfrm>
        <a:off x="5181486" y="2686957"/>
        <a:ext cx="1790104" cy="1074062"/>
      </dsp:txXfrm>
    </dsp:sp>
    <dsp:sp modelId="{53BAC032-D3E5-4981-991D-3722A5ED5AAD}">
      <dsp:nvSpPr>
        <dsp:cNvPr id="0" name=""/>
        <dsp:cNvSpPr/>
      </dsp:nvSpPr>
      <dsp:spPr>
        <a:xfrm>
          <a:off x="5181486" y="4029536"/>
          <a:ext cx="1790104" cy="107406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i="1" kern="1200" dirty="0" smtClean="0"/>
            <a:t>Commitment to Service</a:t>
          </a:r>
          <a:endParaRPr lang="en-US" sz="1700" b="1" i="1" kern="1200" dirty="0"/>
        </a:p>
      </dsp:txBody>
      <dsp:txXfrm>
        <a:off x="5181486" y="4029536"/>
        <a:ext cx="1790104" cy="10740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60D03B2-7C8C-4561-8AC3-E3A51AFD9A64}" type="datetimeFigureOut">
              <a:rPr lang="en-US" smtClean="0"/>
              <a:pPr/>
              <a:t>8/25/2011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3C3A936-D1E5-467C-870A-19593115AC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D03B2-7C8C-4561-8AC3-E3A51AFD9A64}" type="datetimeFigureOut">
              <a:rPr lang="en-US" smtClean="0"/>
              <a:pPr/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A936-D1E5-467C-870A-19593115AC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D03B2-7C8C-4561-8AC3-E3A51AFD9A64}" type="datetimeFigureOut">
              <a:rPr lang="en-US" smtClean="0"/>
              <a:pPr/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A936-D1E5-467C-870A-19593115AC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D03B2-7C8C-4561-8AC3-E3A51AFD9A64}" type="datetimeFigureOut">
              <a:rPr lang="en-US" smtClean="0"/>
              <a:pPr/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A936-D1E5-467C-870A-19593115AC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D03B2-7C8C-4561-8AC3-E3A51AFD9A64}" type="datetimeFigureOut">
              <a:rPr lang="en-US" smtClean="0"/>
              <a:pPr/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A936-D1E5-467C-870A-19593115AC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D03B2-7C8C-4561-8AC3-E3A51AFD9A64}" type="datetimeFigureOut">
              <a:rPr lang="en-US" smtClean="0"/>
              <a:pPr/>
              <a:t>8/25/2011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A936-D1E5-467C-870A-19593115AC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D03B2-7C8C-4561-8AC3-E3A51AFD9A64}" type="datetimeFigureOut">
              <a:rPr lang="en-US" smtClean="0"/>
              <a:pPr/>
              <a:t>8/25/2011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A936-D1E5-467C-870A-19593115AC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D03B2-7C8C-4561-8AC3-E3A51AFD9A64}" type="datetimeFigureOut">
              <a:rPr lang="en-US" smtClean="0"/>
              <a:pPr/>
              <a:t>8/25/2011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A936-D1E5-467C-870A-19593115AC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D03B2-7C8C-4561-8AC3-E3A51AFD9A64}" type="datetimeFigureOut">
              <a:rPr lang="en-US" smtClean="0"/>
              <a:pPr/>
              <a:t>8/25/2011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A936-D1E5-467C-870A-19593115AC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D03B2-7C8C-4561-8AC3-E3A51AFD9A64}" type="datetimeFigureOut">
              <a:rPr lang="en-US" smtClean="0"/>
              <a:pPr/>
              <a:t>8/25/2011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A936-D1E5-467C-870A-19593115AC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D03B2-7C8C-4561-8AC3-E3A51AFD9A64}" type="datetimeFigureOut">
              <a:rPr lang="en-US" smtClean="0"/>
              <a:pPr/>
              <a:t>8/25/2011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A936-D1E5-467C-870A-19593115AC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60D03B2-7C8C-4561-8AC3-E3A51AFD9A64}" type="datetimeFigureOut">
              <a:rPr lang="en-US" smtClean="0"/>
              <a:pPr/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3C3A936-D1E5-467C-870A-19593115AC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on.org/" TargetMode="External"/><Relationship Id="rId2" Type="http://schemas.openxmlformats.org/officeDocument/2006/relationships/hyperlink" Target="http://www.hon.org/AboutUs/index.php/university_program/tsu.html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erika@hon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Service Project Logistics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446320"/>
          </a:xfrm>
        </p:spPr>
        <p:txBody>
          <a:bodyPr>
            <a:norm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Project Options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Web Portal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Transportation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Reports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09700" y="2697480"/>
            <a:ext cx="1524000" cy="17068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3400" y="1219200"/>
            <a:ext cx="3276600" cy="922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4542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77336"/>
          </a:xfrm>
        </p:spPr>
        <p:txBody>
          <a:bodyPr/>
          <a:lstStyle/>
          <a:p>
            <a:pPr algn="ctr"/>
            <a:r>
              <a:rPr lang="en-US" dirty="0" smtClean="0"/>
              <a:t>Project Options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43492" y="2057400"/>
            <a:ext cx="6777317" cy="377522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Direct Service v. Issue Related</a:t>
            </a:r>
          </a:p>
          <a:p>
            <a:r>
              <a:rPr lang="en-US" dirty="0" smtClean="0"/>
              <a:t>Restricted v. Open</a:t>
            </a:r>
          </a:p>
          <a:p>
            <a:r>
              <a:rPr lang="en-US" dirty="0" smtClean="0"/>
              <a:t>One time v. On going</a:t>
            </a:r>
          </a:p>
          <a:p>
            <a:r>
              <a:rPr lang="en-US" dirty="0" smtClean="0"/>
              <a:t>Tracks</a:t>
            </a:r>
          </a:p>
          <a:p>
            <a:pPr lvl="1"/>
            <a:r>
              <a:rPr lang="en-US" dirty="0" smtClean="0"/>
              <a:t>Health</a:t>
            </a:r>
          </a:p>
          <a:p>
            <a:pPr lvl="1"/>
            <a:r>
              <a:rPr lang="en-US" dirty="0" smtClean="0"/>
              <a:t>Education</a:t>
            </a:r>
          </a:p>
          <a:p>
            <a:pPr lvl="1"/>
            <a:r>
              <a:rPr lang="en-US" dirty="0" smtClean="0"/>
              <a:t>Environment</a:t>
            </a:r>
          </a:p>
          <a:p>
            <a:pPr lvl="1"/>
            <a:r>
              <a:rPr lang="en-US" dirty="0" smtClean="0"/>
              <a:t>Technology</a:t>
            </a:r>
          </a:p>
          <a:p>
            <a:pPr lvl="1"/>
            <a:r>
              <a:rPr lang="en-US" dirty="0" smtClean="0"/>
              <a:t>Community Development</a:t>
            </a:r>
          </a:p>
          <a:p>
            <a:pPr lvl="1"/>
            <a:r>
              <a:rPr lang="en-US" dirty="0" smtClean="0"/>
              <a:t>Business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6619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838200" y="2514600"/>
            <a:ext cx="3733800" cy="35814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Faculty Choice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Option A: Open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3343166594"/>
              </p:ext>
            </p:extLst>
          </p:nvPr>
        </p:nvGraphicFramePr>
        <p:xfrm>
          <a:off x="1041400" y="2974975"/>
          <a:ext cx="3419475" cy="2835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Option B: Track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xmlns="" val="220102402"/>
              </p:ext>
            </p:extLst>
          </p:nvPr>
        </p:nvGraphicFramePr>
        <p:xfrm>
          <a:off x="4645025" y="2974975"/>
          <a:ext cx="3419475" cy="2835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14222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572000" y="2514600"/>
            <a:ext cx="3733800" cy="35814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Faculty Choice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Option C: Agency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3670151644"/>
              </p:ext>
            </p:extLst>
          </p:nvPr>
        </p:nvGraphicFramePr>
        <p:xfrm>
          <a:off x="1041400" y="2974975"/>
          <a:ext cx="3419475" cy="2835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Option D: Restricted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xmlns="" val="2329562736"/>
              </p:ext>
            </p:extLst>
          </p:nvPr>
        </p:nvGraphicFramePr>
        <p:xfrm>
          <a:off x="4645025" y="2974975"/>
          <a:ext cx="3419475" cy="2835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217778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066800" y="1295400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Hands On Nashville-TSU Student Volunteer Project Calendar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68580" indent="0">
              <a:buNone/>
            </a:pPr>
            <a:endParaRPr lang="en-US" u="sng" dirty="0" smtClean="0">
              <a:hlinkClick r:id="rId2"/>
            </a:endParaRPr>
          </a:p>
          <a:p>
            <a:r>
              <a:rPr lang="en-US" u="sng" dirty="0" smtClean="0">
                <a:hlinkClick r:id="rId2"/>
              </a:rPr>
              <a:t>TSU Student Page</a:t>
            </a:r>
            <a:endParaRPr lang="en-US" u="sng" dirty="0" smtClean="0"/>
          </a:p>
          <a:p>
            <a:pPr marL="68580" indent="0">
              <a:buNone/>
            </a:pPr>
            <a:endParaRPr lang="en-US" dirty="0" smtClean="0">
              <a:hlinkClick r:id="rId3"/>
            </a:endParaRPr>
          </a:p>
          <a:p>
            <a:r>
              <a:rPr lang="en-US" dirty="0" smtClean="0">
                <a:hlinkClick r:id="rId3"/>
              </a:rPr>
              <a:t>www.hon.org</a:t>
            </a: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/>
          </a:p>
          <a:p>
            <a:pPr marL="68580" indent="0" algn="ctr">
              <a:buNone/>
            </a:pP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Register, Register, Register!</a:t>
            </a:r>
            <a:endParaRPr lang="en-US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quarter" idx="14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13183" y="2286000"/>
            <a:ext cx="2925535" cy="3276600"/>
          </a:xfrm>
        </p:spPr>
      </p:pic>
    </p:spTree>
    <p:extLst>
      <p:ext uri="{BB962C8B-B14F-4D97-AF65-F5344CB8AC3E}">
        <p14:creationId xmlns:p14="http://schemas.microsoft.com/office/powerpoint/2010/main" xmlns="" val="13491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043490" y="838200"/>
            <a:ext cx="7024744" cy="1332464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Other Logistics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1043492" y="1600200"/>
            <a:ext cx="6777317" cy="4232429"/>
          </a:xfrm>
        </p:spPr>
        <p:txBody>
          <a:bodyPr/>
          <a:lstStyle/>
          <a:p>
            <a:r>
              <a:rPr lang="en-US" dirty="0" smtClean="0"/>
              <a:t>Transportation</a:t>
            </a:r>
          </a:p>
          <a:p>
            <a:pPr lvl="1"/>
            <a:r>
              <a:rPr lang="en-US" dirty="0" smtClean="0"/>
              <a:t>Student responsibility</a:t>
            </a:r>
          </a:p>
          <a:p>
            <a:pPr lvl="1"/>
            <a:r>
              <a:rPr lang="en-US" dirty="0" smtClean="0"/>
              <a:t>Bus passes</a:t>
            </a:r>
          </a:p>
          <a:p>
            <a:pPr lvl="1"/>
            <a:r>
              <a:rPr lang="en-US" dirty="0" smtClean="0"/>
              <a:t>Shuttle arrangements </a:t>
            </a:r>
          </a:p>
          <a:p>
            <a:pPr lvl="1"/>
            <a:endParaRPr lang="en-US" dirty="0"/>
          </a:p>
          <a:p>
            <a:r>
              <a:rPr lang="en-US" dirty="0" smtClean="0"/>
              <a:t>Reporting</a:t>
            </a:r>
          </a:p>
          <a:p>
            <a:pPr lvl="1"/>
            <a:r>
              <a:rPr lang="en-US" dirty="0" smtClean="0"/>
              <a:t>Student responsibility</a:t>
            </a:r>
          </a:p>
          <a:p>
            <a:pPr lvl="1"/>
            <a:r>
              <a:rPr lang="en-US" dirty="0" smtClean="0"/>
              <a:t>Syllabus check points</a:t>
            </a:r>
          </a:p>
          <a:p>
            <a:pPr lvl="1"/>
            <a:endParaRPr lang="en-US" dirty="0"/>
          </a:p>
          <a:p>
            <a:r>
              <a:rPr lang="en-US" dirty="0" smtClean="0"/>
              <a:t>Faculty Participation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8085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155180242"/>
              </p:ext>
            </p:extLst>
          </p:nvPr>
        </p:nvGraphicFramePr>
        <p:xfrm>
          <a:off x="838200" y="838200"/>
          <a:ext cx="73914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58019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905000" y="2514600"/>
            <a:ext cx="5181600" cy="2667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role is to support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 marL="68580" indent="0" algn="ctr">
              <a:buNone/>
            </a:pPr>
            <a:endParaRPr lang="en-US" dirty="0" smtClean="0"/>
          </a:p>
          <a:p>
            <a:pPr marL="68580" indent="0" algn="ctr">
              <a:buNone/>
            </a:pPr>
            <a:r>
              <a:rPr lang="en-US" dirty="0" smtClean="0"/>
              <a:t>Erika Burnett</a:t>
            </a:r>
          </a:p>
          <a:p>
            <a:pPr marL="68580" indent="0" algn="ctr">
              <a:buNone/>
            </a:pPr>
            <a:r>
              <a:rPr lang="en-US" b="1" dirty="0" smtClean="0">
                <a:hlinkClick r:id="rId2"/>
              </a:rPr>
              <a:t>erika@hon.org</a:t>
            </a:r>
            <a:endParaRPr lang="en-US" b="1" dirty="0" smtClean="0"/>
          </a:p>
          <a:p>
            <a:pPr marL="68580" indent="0" algn="ctr">
              <a:buNone/>
            </a:pPr>
            <a:r>
              <a:rPr lang="en-US" dirty="0" smtClean="0"/>
              <a:t>TSU ext. 1244</a:t>
            </a:r>
          </a:p>
          <a:p>
            <a:pPr marL="68580" indent="0" algn="ctr">
              <a:buNone/>
            </a:pPr>
            <a:r>
              <a:rPr lang="en-US" dirty="0" smtClean="0"/>
              <a:t>HON office: 298-1108 ext. 304</a:t>
            </a:r>
          </a:p>
          <a:p>
            <a:pPr marL="6858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9357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108</TotalTime>
  <Words>171</Words>
  <Application>Microsoft Office PowerPoint</Application>
  <PresentationFormat>On-screen Show (4:3)</PresentationFormat>
  <Paragraphs>74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Austin</vt:lpstr>
      <vt:lpstr>Service Project Logistics </vt:lpstr>
      <vt:lpstr>Project Options</vt:lpstr>
      <vt:lpstr>Faculty Choice</vt:lpstr>
      <vt:lpstr>Faculty Choice</vt:lpstr>
      <vt:lpstr>Hands On Nashville-TSU Student Volunteer Project Calendar</vt:lpstr>
      <vt:lpstr>Other Logistics </vt:lpstr>
      <vt:lpstr>Slide 7</vt:lpstr>
      <vt:lpstr>My role is to support YOU!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 Project Logistics</dc:title>
  <dc:creator>Erika Burnett</dc:creator>
  <cp:lastModifiedBy>swest2</cp:lastModifiedBy>
  <cp:revision>12</cp:revision>
  <dcterms:created xsi:type="dcterms:W3CDTF">2011-08-22T03:46:23Z</dcterms:created>
  <dcterms:modified xsi:type="dcterms:W3CDTF">2011-08-25T16:09:03Z</dcterms:modified>
</cp:coreProperties>
</file>