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5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CD5F4F-2362-4C27-837D-72D5BE07E9E9}"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CD5F4F-2362-4C27-837D-72D5BE07E9E9}"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CD5F4F-2362-4C27-837D-72D5BE07E9E9}"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CD5F4F-2362-4C27-837D-72D5BE07E9E9}"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CD5F4F-2362-4C27-837D-72D5BE07E9E9}"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CD5F4F-2362-4C27-837D-72D5BE07E9E9}"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CD5F4F-2362-4C27-837D-72D5BE07E9E9}" type="datetimeFigureOut">
              <a:rPr lang="en-US" smtClean="0"/>
              <a:t>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CD5F4F-2362-4C27-837D-72D5BE07E9E9}" type="datetimeFigureOut">
              <a:rPr lang="en-US" smtClean="0"/>
              <a:t>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CD5F4F-2362-4C27-837D-72D5BE07E9E9}" type="datetimeFigureOut">
              <a:rPr lang="en-US" smtClean="0"/>
              <a:t>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5F4F-2362-4C27-837D-72D5BE07E9E9}"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5F4F-2362-4C27-837D-72D5BE07E9E9}"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31412-9EA6-40B1-AA99-74505D8DC2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CD5F4F-2362-4C27-837D-72D5BE07E9E9}" type="datetimeFigureOut">
              <a:rPr lang="en-US" smtClean="0"/>
              <a:t>1/19/2012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31412-9EA6-40B1-AA99-74505D8DC2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401762"/>
          </a:xfrm>
        </p:spPr>
        <p:txBody>
          <a:bodyPr>
            <a:noAutofit/>
          </a:bodyPr>
          <a:lstStyle/>
          <a:p>
            <a:r>
              <a:rPr lang="en-US" sz="2400" dirty="0" smtClean="0"/>
              <a:t> </a:t>
            </a:r>
            <a:r>
              <a:rPr lang="en-US" sz="2400" b="1" dirty="0"/>
              <a:t>“E” stands for Extrovert: “I” for Introvert.</a:t>
            </a:r>
            <a:r>
              <a:rPr lang="en-US" sz="2400" dirty="0"/>
              <a:t>  </a:t>
            </a:r>
            <a:r>
              <a:rPr lang="en-US" sz="2400" dirty="0" smtClean="0"/>
              <a:t/>
            </a:r>
            <a:br>
              <a:rPr lang="en-US" sz="2400" dirty="0" smtClean="0"/>
            </a:br>
            <a:r>
              <a:rPr lang="en-US" sz="2400" dirty="0" smtClean="0"/>
              <a:t>The </a:t>
            </a:r>
            <a:r>
              <a:rPr lang="en-US" sz="2400" dirty="0"/>
              <a:t>functions represent a person’s orientation to life and the activities around them and in particular, </a:t>
            </a:r>
            <a:r>
              <a:rPr lang="en-US" sz="2400" b="1" dirty="0"/>
              <a:t>where they find their source of energy</a:t>
            </a:r>
            <a:r>
              <a:rPr lang="en-US" sz="2400" dirty="0"/>
              <a:t>. </a:t>
            </a:r>
          </a:p>
        </p:txBody>
      </p:sp>
      <p:sp>
        <p:nvSpPr>
          <p:cNvPr id="6" name="Content Placeholder 5"/>
          <p:cNvSpPr>
            <a:spLocks noGrp="1"/>
          </p:cNvSpPr>
          <p:nvPr>
            <p:ph sz="half" idx="1"/>
          </p:nvPr>
        </p:nvSpPr>
        <p:spPr>
          <a:xfrm>
            <a:off x="457200" y="1981200"/>
            <a:ext cx="4038600" cy="4572000"/>
          </a:xfrm>
        </p:spPr>
        <p:txBody>
          <a:bodyPr>
            <a:normAutofit fontScale="92500" lnSpcReduction="10000"/>
          </a:bodyPr>
          <a:lstStyle/>
          <a:p>
            <a:r>
              <a:rPr lang="en-US" sz="2400" dirty="0"/>
              <a:t>“I’s” often take much longer to process.  </a:t>
            </a:r>
            <a:r>
              <a:rPr lang="en-US" sz="2400" dirty="0" smtClean="0"/>
              <a:t>They </a:t>
            </a:r>
            <a:r>
              <a:rPr lang="en-US" sz="2400" dirty="0"/>
              <a:t>like to ponder and ponder, perhaps for weeks</a:t>
            </a:r>
            <a:r>
              <a:rPr lang="en-US" sz="2400" dirty="0" smtClean="0"/>
              <a:t>.</a:t>
            </a:r>
          </a:p>
          <a:p>
            <a:r>
              <a:rPr lang="en-US" sz="2400" dirty="0" smtClean="0"/>
              <a:t> </a:t>
            </a:r>
            <a:r>
              <a:rPr lang="en-US" sz="2400" dirty="0"/>
              <a:t>W</a:t>
            </a:r>
            <a:r>
              <a:rPr lang="en-US" sz="2400" dirty="0" smtClean="0"/>
              <a:t>ith </a:t>
            </a:r>
            <a:r>
              <a:rPr lang="en-US" sz="2400" dirty="0"/>
              <a:t>an introvert, </a:t>
            </a:r>
            <a:r>
              <a:rPr lang="en-US" sz="2400" dirty="0" smtClean="0"/>
              <a:t>you gain depth </a:t>
            </a:r>
            <a:r>
              <a:rPr lang="en-US" sz="2400" dirty="0"/>
              <a:t>and intensity.  </a:t>
            </a:r>
            <a:endParaRPr lang="en-US" sz="2400" dirty="0" smtClean="0"/>
          </a:p>
          <a:p>
            <a:r>
              <a:rPr lang="en-US" sz="2400" dirty="0" smtClean="0"/>
              <a:t>With </a:t>
            </a:r>
            <a:r>
              <a:rPr lang="en-US" sz="2400" dirty="0"/>
              <a:t>an “I” (especially an “I” who is also a “T”- Thinker), you can say, “How was your day?” and receive a monosyllabic answer, “Fine” “So-so” “Not bad” (Give me some space). </a:t>
            </a:r>
          </a:p>
        </p:txBody>
      </p:sp>
      <p:sp>
        <p:nvSpPr>
          <p:cNvPr id="7" name="Content Placeholder 6"/>
          <p:cNvSpPr>
            <a:spLocks noGrp="1"/>
          </p:cNvSpPr>
          <p:nvPr>
            <p:ph sz="half" idx="2"/>
          </p:nvPr>
        </p:nvSpPr>
        <p:spPr>
          <a:xfrm>
            <a:off x="4572000" y="1981200"/>
            <a:ext cx="4038600" cy="4419600"/>
          </a:xfrm>
        </p:spPr>
        <p:txBody>
          <a:bodyPr>
            <a:normAutofit fontScale="92500" lnSpcReduction="10000"/>
          </a:bodyPr>
          <a:lstStyle/>
          <a:p>
            <a:r>
              <a:rPr lang="en-US" sz="2400" dirty="0" smtClean="0"/>
              <a:t>“</a:t>
            </a:r>
            <a:r>
              <a:rPr lang="en-US" sz="2400" dirty="0"/>
              <a:t>E’s” think, act, and often speak quickly, sometimes causing “foot-in-mouth” syndrome.  With an extrovert, you gain breadth and expansion</a:t>
            </a:r>
            <a:endParaRPr lang="en-US" sz="2400" dirty="0" smtClean="0"/>
          </a:p>
          <a:p>
            <a:r>
              <a:rPr lang="en-US" sz="2400" dirty="0" smtClean="0"/>
              <a:t>Extroverts </a:t>
            </a:r>
            <a:r>
              <a:rPr lang="en-US" sz="2400" dirty="0"/>
              <a:t>can be “word entertainers, although not always (some extroverts do not talk a lot).  </a:t>
            </a:r>
            <a:endParaRPr lang="en-US" sz="2400" dirty="0" smtClean="0"/>
          </a:p>
          <a:p>
            <a:r>
              <a:rPr lang="en-US" sz="2400" dirty="0"/>
              <a:t>With an “E” you might need to be prepared to stay there all night for the answer.</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6278562"/>
          </a:xfrm>
        </p:spPr>
        <p:txBody>
          <a:bodyPr>
            <a:normAutofit fontScale="90000"/>
          </a:bodyPr>
          <a:lstStyle/>
          <a:p>
            <a:r>
              <a:rPr lang="en-US" sz="3600" dirty="0"/>
              <a:t>The next two letters are “S” which stands for Sensing and “N” which stands for Intuitive.  (We us “N” here rather than “I” because we already have used the letter “I” for Introvert.)</a:t>
            </a:r>
            <a:br>
              <a:rPr lang="en-US" sz="3600" dirty="0"/>
            </a:br>
            <a:r>
              <a:rPr lang="en-US" sz="3600" dirty="0"/>
              <a:t>These letters represent </a:t>
            </a:r>
            <a:r>
              <a:rPr lang="en-US" sz="3600" b="1" dirty="0"/>
              <a:t>our information or data-gathering functions</a:t>
            </a:r>
            <a:r>
              <a:rPr lang="en-US" sz="3600" dirty="0"/>
              <a:t>, our preferences for how we best like to receive different kinds of information.  (Go over the characteristics on each of these two functions.)</a:t>
            </a:r>
            <a:r>
              <a:rPr lang="en-US" dirty="0"/>
              <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r>
              <a:rPr lang="en-US" sz="2700" b="1" dirty="0"/>
              <a:t>Anecdotes about “S’s” and “N’s”</a:t>
            </a:r>
            <a:r>
              <a:rPr lang="en-US" sz="2700" dirty="0"/>
              <a:t/>
            </a:r>
            <a:br>
              <a:rPr lang="en-US" sz="2700" dirty="0"/>
            </a:br>
            <a:r>
              <a:rPr lang="en-US" sz="2700" dirty="0"/>
              <a:t>Whereas an “N” may “see the light at the end of the tunnel”, she may not know how to get there.  An “S” can see where to go (but may also miss the big picture.)  “S’s” often live in a rich mosaic created by the sensory world around them.  “N’s” may seem “off” somewhere, not rooted.  Their world is enriched by fantasies, dreams, and visions.  An “S” who needs a house plant might go to the nursery; see and look at all the plants; spot a big Dieffenbachia plant; measure its height; test the soil for moisture and the strength of the root system; count the leaves; notice that the leaves are shiny; check the price; and then decide to purchase it.  An “N” might walk into the nursery, look around for a while and then say, “That’s it!” pointing enthusiastically to the Dieffenbachia plant in the corner.</a:t>
            </a:r>
            <a:r>
              <a:rPr lang="en-US" sz="3200" dirty="0"/>
              <a:t/>
            </a:r>
            <a:br>
              <a:rPr lang="en-US" sz="3200" dirty="0"/>
            </a:b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83162"/>
          </a:xfrm>
        </p:spPr>
        <p:txBody>
          <a:bodyPr/>
          <a:lstStyle/>
          <a:p>
            <a:r>
              <a:rPr lang="en-US" dirty="0"/>
              <a:t>T</a:t>
            </a:r>
            <a:r>
              <a:rPr lang="en-US" dirty="0" smtClean="0"/>
              <a:t>he </a:t>
            </a:r>
            <a:r>
              <a:rPr lang="en-US" dirty="0"/>
              <a:t>next two letters are “T” for Thinking and “F” for Feeling.  These two preferences stand for </a:t>
            </a:r>
            <a:r>
              <a:rPr lang="en-US" b="1" dirty="0"/>
              <a:t>the ways we like to make decisions, assessments and judgments.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r>
              <a:rPr lang="en-US" sz="2800" b="1" dirty="0"/>
              <a:t>Anecdotes about “T’s” and “F’s”:</a:t>
            </a:r>
            <a:r>
              <a:rPr lang="en-US" sz="2800" dirty="0"/>
              <a:t/>
            </a:r>
            <a:br>
              <a:rPr lang="en-US" sz="2800" dirty="0"/>
            </a:br>
            <a:r>
              <a:rPr lang="en-US" sz="2800" dirty="0"/>
              <a:t>A “T” and “F” initially meet each other.  The “T” may say, “This person is so warm, compassionate and tender.  I would really like somebody like this in my life.”  The “F” might say, “This person is so bright, intelligent and logical.  I would really like to have someone like this in my life.”  Later, they cannot fathom how the other sees nor does things.  Two “T’s” might both need a lot of caring, though it nay be hard for then to even know it.  Two “F’s” might have a hard time making logical, consistent decisions.  A “T(J)” may say “let’s drive 350 miles today.”  A “F(J)” says, “I need to stop now.”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r>
              <a:rPr lang="en-US" dirty="0"/>
              <a:t>The last two functions, “J” for judging and “P” for Perceiving represent our </a:t>
            </a:r>
            <a:r>
              <a:rPr lang="en-US" b="1" dirty="0"/>
              <a:t>general approach to life.</a:t>
            </a:r>
            <a:r>
              <a:rPr lang="en-US" dirty="0"/>
              <a:t>  (Go over the characteristic of each function.)</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r>
              <a:rPr lang="en-US" sz="2400" b="1" dirty="0"/>
              <a:t>Anecdotes about “J’s” and “P’s)</a:t>
            </a:r>
            <a:r>
              <a:rPr lang="en-US" sz="2400" dirty="0"/>
              <a:t/>
            </a:r>
            <a:br>
              <a:rPr lang="en-US" sz="2400" dirty="0"/>
            </a:br>
            <a:r>
              <a:rPr lang="en-US" sz="2400" dirty="0"/>
              <a:t>A “J” often wants to know just what is happening each day of vacation and have a very clear idea of what should be done.  “Let’s make reservations now!”  Three “J’s” going out for the evening all quickly decide to go bowling.  A “P” wants to leave lots of room in the vacation for spontaneity.  In fact, they may just want to drive off unto the sunset and see what motel comes into view when it’s time to stop.  They like a “Let’s wait and see approach,” keeping issues and possibilities open. They decidedly do not want to make too many advance motel reservations.  Three “P’s” going out for the evening might say “What do you want to do?”  “I don’t know” and either go back and forth or brainstorm possibilities for a long time.  A “J” would quickly become frustrated with their process and “indecisiveness.”</a:t>
            </a:r>
            <a:r>
              <a:rPr lang="en-US" sz="2000" dirty="0"/>
              <a:t/>
            </a:r>
            <a:br>
              <a:rPr lang="en-US" sz="2000" dirty="0"/>
            </a:b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r>
              <a:rPr lang="en-US" dirty="0"/>
              <a:t>Questions for the group:</a:t>
            </a:r>
            <a:br>
              <a:rPr lang="en-US" dirty="0"/>
            </a:br>
            <a:r>
              <a:rPr lang="en-US" dirty="0"/>
              <a:t> </a:t>
            </a:r>
            <a:br>
              <a:rPr lang="en-US" dirty="0"/>
            </a:br>
            <a:r>
              <a:rPr lang="en-US" dirty="0"/>
              <a:t>Can we say that decisiveness is better than flexibility?</a:t>
            </a:r>
            <a:br>
              <a:rPr lang="en-US" dirty="0"/>
            </a:br>
            <a:r>
              <a:rPr lang="en-US" dirty="0"/>
              <a:t>Can we say that flexibility is better than decisiveness?</a:t>
            </a:r>
            <a:br>
              <a:rPr lang="en-US" dirty="0"/>
            </a:br>
            <a:r>
              <a:rPr lang="en-US" dirty="0"/>
              <a:t> </a:t>
            </a:r>
            <a:br>
              <a:rPr lang="en-US" dirty="0"/>
            </a:br>
            <a:r>
              <a:rPr lang="en-US" dirty="0"/>
              <a:t> (No, both have their place.)</a:t>
            </a:r>
            <a:br>
              <a:rPr lang="en-US"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309</Words>
  <Application>Microsoft Office PowerPoint</Application>
  <PresentationFormat>On-screen Show (4:3)</PresentationFormat>
  <Paragraphs>14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“E” stands for Extrovert: “I” for Introvert.   The functions represent a person’s orientation to life and the activities around them and in particular, where they find their source of energy. </vt:lpstr>
      <vt:lpstr>The next two letters are “S” which stands for Sensing and “N” which stands for Intuitive.  (We us “N” here rather than “I” because we already have used the letter “I” for Introvert.) These letters represent our information or data-gathering functions, our preferences for how we best like to receive different kinds of information.  (Go over the characteristics on each of these two functions.) </vt:lpstr>
      <vt:lpstr>Anecdotes about “S’s” and “N’s” Whereas an “N” may “see the light at the end of the tunnel”, she may not know how to get there.  An “S” can see where to go (but may also miss the big picture.)  “S’s” often live in a rich mosaic created by the sensory world around them.  “N’s” may seem “off” somewhere, not rooted.  Their world is enriched by fantasies, dreams, and visions.  An “S” who needs a house plant might go to the nursery; see and look at all the plants; spot a big Dieffenbachia plant; measure its height; test the soil for moisture and the strength of the root system; count the leaves; notice that the leaves are shiny; check the price; and then decide to purchase it.  An “N” might walk into the nursery, look around for a while and then say, “That’s it!” pointing enthusiastically to the Dieffenbachia plant in the corner. </vt:lpstr>
      <vt:lpstr>The next two letters are “T” for Thinking and “F” for Feeling.  These two preferences stand for the ways we like to make decisions, assessments and judgments.</vt:lpstr>
      <vt:lpstr>Anecdotes about “T’s” and “F’s”: A “T” and “F” initially meet each other.  The “T” may say, “This person is so warm, compassionate and tender.  I would really like somebody like this in my life.”  The “F” might say, “This person is so bright, intelligent and logical.  I would really like to have someone like this in my life.”  Later, they cannot fathom how the other sees nor does things.  Two “T’s” might both need a lot of caring, though it nay be hard for then to even know it.  Two “F’s” might have a hard time making logical, consistent decisions.  A “T(J)” may say “let’s drive 350 miles today.”  A “F(J)” says, “I need to stop now.”</vt:lpstr>
      <vt:lpstr>The last two functions, “J” for judging and “P” for Perceiving represent our general approach to life.  (Go over the characteristic of each function.) </vt:lpstr>
      <vt:lpstr>Anecdotes about “J’s” and “P’s) A “J” often wants to know just what is happening each day of vacation and have a very clear idea of what should be done.  “Let’s make reservations now!”  Three “J’s” going out for the evening all quickly decide to go bowling.  A “P” wants to leave lots of room in the vacation for spontaneity.  In fact, they may just want to drive off unto the sunset and see what motel comes into view when it’s time to stop.  They like a “Let’s wait and see approach,” keeping issues and possibilities open. They decidedly do not want to make too many advance motel reservations.  Three “P’s” going out for the evening might say “What do you want to do?”  “I don’t know” and either go back and forth or brainstorm possibilities for a long time.  A “J” would quickly become frustrated with their process and “indecisiveness.” </vt:lpstr>
      <vt:lpstr>Questions for the group:   Can we say that decisiveness is better than flexibility? Can we say that flexibility is better than decisiveness?    (No, both have their place.) </vt:lpstr>
      <vt:lpstr>Slide 9</vt:lpstr>
    </vt:vector>
  </TitlesOfParts>
  <Company>Tennessee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stands for Extrovert: “I” for Introvert.   The functions represent a person’s orientation to life and the activities around them and in particular, where they find their source of energy.</dc:title>
  <dc:creator>deena sue fuller</dc:creator>
  <cp:lastModifiedBy>deena sue fuller</cp:lastModifiedBy>
  <cp:revision>12</cp:revision>
  <dcterms:created xsi:type="dcterms:W3CDTF">2012-01-19T21:14:46Z</dcterms:created>
  <dcterms:modified xsi:type="dcterms:W3CDTF">2012-01-19T21:41:34Z</dcterms:modified>
</cp:coreProperties>
</file>