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"/>
  </p:notesMasterIdLst>
  <p:sldIdLst>
    <p:sldId id="256" r:id="rId2"/>
    <p:sldId id="274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13239-079A-4F8A-9BC1-75EC713B01E4}" type="datetimeFigureOut">
              <a:rPr lang="en-US" smtClean="0"/>
              <a:t>3/29/2013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2F46DD-6CF1-4BBE-B484-D9B36C8ED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40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3DC6AAF1-F48C-46E3-B208-C3C545C2AB68}" type="datetime1">
              <a:rPr lang="en-US" smtClean="0"/>
              <a:t>3/29/2013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r>
              <a:rPr lang="en-US" smtClean="0"/>
              <a:t>Tennessee State University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844F7766-46F0-4F0C-A7E7-445341AAC9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93229-50C6-42F4-B1E2-B59BE33F60BC}" type="datetime1">
              <a:rPr lang="en-US" smtClean="0"/>
              <a:t>3/29/2013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Tennessee State University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F7766-46F0-4F0C-A7E7-445341AAC9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3DD2-99E1-44F5-87A9-8F393AC2B579}" type="datetime1">
              <a:rPr lang="en-US" smtClean="0"/>
              <a:t>3/29/2013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Tennessee State University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F7766-46F0-4F0C-A7E7-445341AAC9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2B8E6-A01D-4E75-9A57-C1C22512A2FC}" type="datetime1">
              <a:rPr lang="en-US" smtClean="0"/>
              <a:t>3/29/2013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Tennessee State University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F7766-46F0-4F0C-A7E7-445341AAC9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B5AB9-7EF8-496E-ABD2-7C4B85FA2FA3}" type="datetime1">
              <a:rPr lang="en-US" smtClean="0"/>
              <a:t>3/29/2013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Tennessee State University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F7766-46F0-4F0C-A7E7-445341AAC9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8734-60D2-41CB-9849-26876579C956}" type="datetime1">
              <a:rPr lang="en-US" smtClean="0"/>
              <a:t>3/29/2013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Tennessee State University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F7766-46F0-4F0C-A7E7-445341AAC94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86E39-D21D-4471-B022-C0E351629F65}" type="datetime1">
              <a:rPr lang="en-US" smtClean="0"/>
              <a:t>3/29/2013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Tennessee State University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F7766-46F0-4F0C-A7E7-445341AAC94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85C4-D58C-4C00-A0EF-84B4547CB088}" type="datetime1">
              <a:rPr lang="en-US" smtClean="0"/>
              <a:t>3/29/2013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Tennessee State University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F7766-46F0-4F0C-A7E7-445341AAC9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97224-291F-4BA0-9C59-CA939BFE0050}" type="datetime1">
              <a:rPr lang="en-US" smtClean="0"/>
              <a:t>3/29/2013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Tennessee State University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F7766-46F0-4F0C-A7E7-445341AAC9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D1BDD2B7-7EF7-43F1-ADEB-D4F1366EAE1C}" type="datetime1">
              <a:rPr lang="en-US" smtClean="0"/>
              <a:t>3/29/2013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r>
              <a:rPr lang="en-US" smtClean="0"/>
              <a:t>Tennessee State University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844F7766-46F0-4F0C-A7E7-445341AAC9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5622C4EB-0A6F-4757-918C-AA3B247BEDB8}" type="datetime1">
              <a:rPr lang="en-US" smtClean="0"/>
              <a:t>3/29/2013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r>
              <a:rPr lang="en-US" smtClean="0"/>
              <a:t>Tennessee State University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844F7766-46F0-4F0C-A7E7-445341AAC9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57CCF08-3055-46DA-AFDA-1E9F382FC2E6}" type="datetime1">
              <a:rPr lang="en-US" smtClean="0"/>
              <a:t>3/29/2013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r>
              <a:rPr lang="en-US" smtClean="0"/>
              <a:t>Tennessee State University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844F7766-46F0-4F0C-A7E7-445341AAC94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Garamond" pitchFamily="18" charset="0"/>
              </a:rPr>
              <a:t>Title of Presentation</a:t>
            </a:r>
            <a:endParaRPr lang="en-US" b="1" dirty="0">
              <a:solidFill>
                <a:schemeClr val="bg1"/>
              </a:solidFill>
              <a:latin typeface="Garamond" pitchFamily="18" charset="0"/>
            </a:endParaRPr>
          </a:p>
        </p:txBody>
      </p:sp>
      <p:pic>
        <p:nvPicPr>
          <p:cNvPr id="1026" name="2f3a2059-3f1e-4be0-9e45-a5fc732b0516" descr="99D1ACA9-213F-4B4E-A303-2CB720DD0922@tnsta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413" y="-34636"/>
            <a:ext cx="3505200" cy="889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43000" y="4480035"/>
            <a:ext cx="34699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Garamond" pitchFamily="18" charset="0"/>
              </a:rPr>
              <a:t>[Presenter’s Name]</a:t>
            </a:r>
          </a:p>
          <a:p>
            <a:r>
              <a:rPr lang="en-US" b="1" dirty="0" smtClean="0">
                <a:latin typeface="Garamond" pitchFamily="18" charset="0"/>
              </a:rPr>
              <a:t>[Division/College]</a:t>
            </a:r>
          </a:p>
          <a:p>
            <a:r>
              <a:rPr lang="en-US" b="1" dirty="0" smtClean="0">
                <a:latin typeface="Garamond" pitchFamily="18" charset="0"/>
              </a:rPr>
              <a:t>[City, State]</a:t>
            </a:r>
          </a:p>
          <a:p>
            <a:r>
              <a:rPr lang="en-US" b="1" dirty="0" smtClean="0">
                <a:latin typeface="Garamond" pitchFamily="18" charset="0"/>
              </a:rPr>
              <a:t>www.tnstate.edu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0" y="1447800"/>
            <a:ext cx="480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Garamond" pitchFamily="18" charset="0"/>
              </a:rPr>
              <a:t>Title of Presentation</a:t>
            </a:r>
            <a:endParaRPr lang="en-US" sz="4000" b="1" dirty="0">
              <a:latin typeface="Garamon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55586" y="2155686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Subtitle (if needed)</a:t>
            </a:r>
            <a:endParaRPr lang="en-US" sz="2400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467600" y="4447041"/>
            <a:ext cx="589026" cy="1270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399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Page/Slide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[Add content/photos]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66799" y="5809152"/>
            <a:ext cx="5387789" cy="365125"/>
          </a:xfrm>
        </p:spPr>
        <p:txBody>
          <a:bodyPr/>
          <a:lstStyle/>
          <a:p>
            <a:r>
              <a:rPr lang="en-US" b="1" dirty="0" smtClean="0">
                <a:latin typeface="Garamond" pitchFamily="18" charset="0"/>
              </a:rPr>
              <a:t>Tennessee State University </a:t>
            </a:r>
            <a:endParaRPr lang="en-US" b="1" dirty="0">
              <a:latin typeface="Garamond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2000" y="5867400"/>
            <a:ext cx="304800" cy="306877"/>
          </a:xfrm>
        </p:spPr>
        <p:txBody>
          <a:bodyPr/>
          <a:lstStyle/>
          <a:p>
            <a:fld id="{844F7766-46F0-4F0C-A7E7-445341AAC94C}" type="slidenum">
              <a:rPr lang="en-US" smtClean="0"/>
              <a:t>2</a:t>
            </a:fld>
            <a:endParaRPr lang="en-US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72400" y="4953000"/>
            <a:ext cx="589026" cy="1270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007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20</TotalTime>
  <Words>34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Pushpin</vt:lpstr>
      <vt:lpstr>Title of Presentation</vt:lpstr>
      <vt:lpstr>Page/Slide Title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Rutledge, Karla</dc:creator>
  <cp:lastModifiedBy>Rutledge, Karla</cp:lastModifiedBy>
  <cp:revision>3</cp:revision>
  <dcterms:created xsi:type="dcterms:W3CDTF">2013-03-29T19:56:46Z</dcterms:created>
  <dcterms:modified xsi:type="dcterms:W3CDTF">2013-03-29T20:17:31Z</dcterms:modified>
</cp:coreProperties>
</file>