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B6D7EF-A7DC-43BE-856E-5493C71ACC0A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D76B0E-0327-4271-98D3-B27A7D515F3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1371600"/>
            <a:ext cx="76200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Garamond" pitchFamily="18" charset="0"/>
              </a:rPr>
              <a:t>Title of Presentation</a:t>
            </a:r>
            <a:endParaRPr lang="en-US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881" y="5636012"/>
            <a:ext cx="24024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3386" y="5206623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[Presenter’s Name]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[Division/College]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[City, State]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www.tnstate.edu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81800" y="6237675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tx2"/>
                </a:solidFill>
                <a:latin typeface="Garamond" pitchFamily="18" charset="0"/>
              </a:rPr>
              <a:t>“Think. Work. Serve.”</a:t>
            </a:r>
            <a:endParaRPr lang="en-US" sz="1600" b="1" i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2785254" y="2362200"/>
            <a:ext cx="4969164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900" b="1" dirty="0" smtClean="0">
                <a:solidFill>
                  <a:srgbClr val="002060"/>
                </a:solidFill>
                <a:latin typeface="Garamond" pitchFamily="18" charset="0"/>
              </a:rPr>
              <a:t>Subtitle (if needed</a:t>
            </a:r>
            <a:r>
              <a:rPr lang="en-US" b="1" dirty="0" smtClean="0">
                <a:solidFill>
                  <a:srgbClr val="002060"/>
                </a:solidFill>
                <a:latin typeface="Garamond" pitchFamily="18" charset="0"/>
              </a:rPr>
              <a:t>)</a:t>
            </a:r>
            <a:endParaRPr lang="en-US" b="1" dirty="0">
              <a:solidFill>
                <a:srgbClr val="00206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8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latin typeface="Garamond" pitchFamily="18" charset="0"/>
              </a:rPr>
              <a:t>Page/Slide Title</a:t>
            </a:r>
            <a:endParaRPr lang="en-US" sz="3600" b="1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[Add content and/or photos]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838825"/>
            <a:ext cx="2402437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95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36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Title of Presentation</vt:lpstr>
      <vt:lpstr>Page/Slide 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Tennessee State University</dc:title>
  <dc:creator>Rutledge, Karla</dc:creator>
  <cp:lastModifiedBy>Rutledge, Karla</cp:lastModifiedBy>
  <cp:revision>9</cp:revision>
  <dcterms:created xsi:type="dcterms:W3CDTF">2013-03-29T16:27:39Z</dcterms:created>
  <dcterms:modified xsi:type="dcterms:W3CDTF">2013-03-29T20:21:00Z</dcterms:modified>
</cp:coreProperties>
</file>