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78" d="100"/>
          <a:sy n="78" d="100"/>
        </p:scale>
        <p:origin x="642"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DFCEC80-F1CF-4253-931C-A724F3A85B50}" type="datetimeFigureOut">
              <a:rPr lang="en-US" smtClean="0"/>
              <a:t>1/27/2017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3F0F35-8BE6-4DEA-89DB-8FDDA353FB4B}" type="slidenum">
              <a:rPr lang="en-US" smtClean="0"/>
              <a:t>‹#›</a:t>
            </a:fld>
            <a:endParaRPr lang="en-US"/>
          </a:p>
        </p:txBody>
      </p:sp>
    </p:spTree>
    <p:extLst>
      <p:ext uri="{BB962C8B-B14F-4D97-AF65-F5344CB8AC3E}">
        <p14:creationId xmlns:p14="http://schemas.microsoft.com/office/powerpoint/2010/main" val="39821234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FCEC80-F1CF-4253-931C-A724F3A85B50}" type="datetimeFigureOut">
              <a:rPr lang="en-US" smtClean="0"/>
              <a:t>1/27/2017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3F0F35-8BE6-4DEA-89DB-8FDDA353FB4B}" type="slidenum">
              <a:rPr lang="en-US" smtClean="0"/>
              <a:t>‹#›</a:t>
            </a:fld>
            <a:endParaRPr lang="en-US"/>
          </a:p>
        </p:txBody>
      </p:sp>
    </p:spTree>
    <p:extLst>
      <p:ext uri="{BB962C8B-B14F-4D97-AF65-F5344CB8AC3E}">
        <p14:creationId xmlns:p14="http://schemas.microsoft.com/office/powerpoint/2010/main" val="39038216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FCEC80-F1CF-4253-931C-A724F3A85B50}" type="datetimeFigureOut">
              <a:rPr lang="en-US" smtClean="0"/>
              <a:t>1/27/2017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3F0F35-8BE6-4DEA-89DB-8FDDA353FB4B}" type="slidenum">
              <a:rPr lang="en-US" smtClean="0"/>
              <a:t>‹#›</a:t>
            </a:fld>
            <a:endParaRPr lang="en-US"/>
          </a:p>
        </p:txBody>
      </p:sp>
    </p:spTree>
    <p:extLst>
      <p:ext uri="{BB962C8B-B14F-4D97-AF65-F5344CB8AC3E}">
        <p14:creationId xmlns:p14="http://schemas.microsoft.com/office/powerpoint/2010/main" val="40140673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FCEC80-F1CF-4253-931C-A724F3A85B50}" type="datetimeFigureOut">
              <a:rPr lang="en-US" smtClean="0"/>
              <a:t>1/27/2017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3F0F35-8BE6-4DEA-89DB-8FDDA353FB4B}" type="slidenum">
              <a:rPr lang="en-US" smtClean="0"/>
              <a:t>‹#›</a:t>
            </a:fld>
            <a:endParaRPr lang="en-US"/>
          </a:p>
        </p:txBody>
      </p:sp>
    </p:spTree>
    <p:extLst>
      <p:ext uri="{BB962C8B-B14F-4D97-AF65-F5344CB8AC3E}">
        <p14:creationId xmlns:p14="http://schemas.microsoft.com/office/powerpoint/2010/main" val="21325637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DFCEC80-F1CF-4253-931C-A724F3A85B50}" type="datetimeFigureOut">
              <a:rPr lang="en-US" smtClean="0"/>
              <a:t>1/27/2017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3F0F35-8BE6-4DEA-89DB-8FDDA353FB4B}" type="slidenum">
              <a:rPr lang="en-US" smtClean="0"/>
              <a:t>‹#›</a:t>
            </a:fld>
            <a:endParaRPr lang="en-US"/>
          </a:p>
        </p:txBody>
      </p:sp>
    </p:spTree>
    <p:extLst>
      <p:ext uri="{BB962C8B-B14F-4D97-AF65-F5344CB8AC3E}">
        <p14:creationId xmlns:p14="http://schemas.microsoft.com/office/powerpoint/2010/main" val="7677867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DFCEC80-F1CF-4253-931C-A724F3A85B50}" type="datetimeFigureOut">
              <a:rPr lang="en-US" smtClean="0"/>
              <a:t>1/27/2017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3F0F35-8BE6-4DEA-89DB-8FDDA353FB4B}" type="slidenum">
              <a:rPr lang="en-US" smtClean="0"/>
              <a:t>‹#›</a:t>
            </a:fld>
            <a:endParaRPr lang="en-US"/>
          </a:p>
        </p:txBody>
      </p:sp>
    </p:spTree>
    <p:extLst>
      <p:ext uri="{BB962C8B-B14F-4D97-AF65-F5344CB8AC3E}">
        <p14:creationId xmlns:p14="http://schemas.microsoft.com/office/powerpoint/2010/main" val="36206832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DFCEC80-F1CF-4253-931C-A724F3A85B50}" type="datetimeFigureOut">
              <a:rPr lang="en-US" smtClean="0"/>
              <a:t>1/27/2017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C3F0F35-8BE6-4DEA-89DB-8FDDA353FB4B}" type="slidenum">
              <a:rPr lang="en-US" smtClean="0"/>
              <a:t>‹#›</a:t>
            </a:fld>
            <a:endParaRPr lang="en-US"/>
          </a:p>
        </p:txBody>
      </p:sp>
    </p:spTree>
    <p:extLst>
      <p:ext uri="{BB962C8B-B14F-4D97-AF65-F5344CB8AC3E}">
        <p14:creationId xmlns:p14="http://schemas.microsoft.com/office/powerpoint/2010/main" val="1641445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DFCEC80-F1CF-4253-931C-A724F3A85B50}" type="datetimeFigureOut">
              <a:rPr lang="en-US" smtClean="0"/>
              <a:t>1/27/2017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C3F0F35-8BE6-4DEA-89DB-8FDDA353FB4B}" type="slidenum">
              <a:rPr lang="en-US" smtClean="0"/>
              <a:t>‹#›</a:t>
            </a:fld>
            <a:endParaRPr lang="en-US"/>
          </a:p>
        </p:txBody>
      </p:sp>
    </p:spTree>
    <p:extLst>
      <p:ext uri="{BB962C8B-B14F-4D97-AF65-F5344CB8AC3E}">
        <p14:creationId xmlns:p14="http://schemas.microsoft.com/office/powerpoint/2010/main" val="1361470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FCEC80-F1CF-4253-931C-A724F3A85B50}" type="datetimeFigureOut">
              <a:rPr lang="en-US" smtClean="0"/>
              <a:t>1/27/2017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C3F0F35-8BE6-4DEA-89DB-8FDDA353FB4B}" type="slidenum">
              <a:rPr lang="en-US" smtClean="0"/>
              <a:t>‹#›</a:t>
            </a:fld>
            <a:endParaRPr lang="en-US"/>
          </a:p>
        </p:txBody>
      </p:sp>
    </p:spTree>
    <p:extLst>
      <p:ext uri="{BB962C8B-B14F-4D97-AF65-F5344CB8AC3E}">
        <p14:creationId xmlns:p14="http://schemas.microsoft.com/office/powerpoint/2010/main" val="11550666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FCEC80-F1CF-4253-931C-A724F3A85B50}" type="datetimeFigureOut">
              <a:rPr lang="en-US" smtClean="0"/>
              <a:t>1/27/2017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3F0F35-8BE6-4DEA-89DB-8FDDA353FB4B}" type="slidenum">
              <a:rPr lang="en-US" smtClean="0"/>
              <a:t>‹#›</a:t>
            </a:fld>
            <a:endParaRPr lang="en-US"/>
          </a:p>
        </p:txBody>
      </p:sp>
    </p:spTree>
    <p:extLst>
      <p:ext uri="{BB962C8B-B14F-4D97-AF65-F5344CB8AC3E}">
        <p14:creationId xmlns:p14="http://schemas.microsoft.com/office/powerpoint/2010/main" val="35165384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FCEC80-F1CF-4253-931C-A724F3A85B50}" type="datetimeFigureOut">
              <a:rPr lang="en-US" smtClean="0"/>
              <a:t>1/27/2017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3F0F35-8BE6-4DEA-89DB-8FDDA353FB4B}" type="slidenum">
              <a:rPr lang="en-US" smtClean="0"/>
              <a:t>‹#›</a:t>
            </a:fld>
            <a:endParaRPr lang="en-US"/>
          </a:p>
        </p:txBody>
      </p:sp>
    </p:spTree>
    <p:extLst>
      <p:ext uri="{BB962C8B-B14F-4D97-AF65-F5344CB8AC3E}">
        <p14:creationId xmlns:p14="http://schemas.microsoft.com/office/powerpoint/2010/main" val="11384298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FCEC80-F1CF-4253-931C-A724F3A85B50}" type="datetimeFigureOut">
              <a:rPr lang="en-US" smtClean="0"/>
              <a:t>1/27/2017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3F0F35-8BE6-4DEA-89DB-8FDDA353FB4B}" type="slidenum">
              <a:rPr lang="en-US" smtClean="0"/>
              <a:t>‹#›</a:t>
            </a:fld>
            <a:endParaRPr lang="en-US"/>
          </a:p>
        </p:txBody>
      </p:sp>
    </p:spTree>
    <p:extLst>
      <p:ext uri="{BB962C8B-B14F-4D97-AF65-F5344CB8AC3E}">
        <p14:creationId xmlns:p14="http://schemas.microsoft.com/office/powerpoint/2010/main" val="16013752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Sophomore History</a:t>
            </a:r>
            <a:endParaRPr lang="en-US" dirty="0"/>
          </a:p>
        </p:txBody>
      </p:sp>
      <p:pic>
        <p:nvPicPr>
          <p:cNvPr id="6" name="Content Placeholder 5"/>
          <p:cNvPicPr>
            <a:picLocks noGrp="1"/>
          </p:cNvPicPr>
          <p:nvPr>
            <p:ph sz="quarter" idx="1"/>
          </p:nvPr>
        </p:nvPicPr>
        <p:blipFill>
          <a:blip r:embed="rId2">
            <a:extLst>
              <a:ext uri="{28A0092B-C50C-407E-A947-70E740481C1C}">
                <a14:useLocalDpi xmlns:a14="http://schemas.microsoft.com/office/drawing/2010/main" val="0"/>
              </a:ext>
            </a:extLst>
          </a:blip>
          <a:stretch>
            <a:fillRect/>
          </a:stretch>
        </p:blipFill>
        <p:spPr>
          <a:xfrm>
            <a:off x="3124200" y="1600201"/>
            <a:ext cx="6172200" cy="3886200"/>
          </a:xfrm>
          <a:prstGeom prst="rect">
            <a:avLst/>
          </a:prstGeom>
        </p:spPr>
      </p:pic>
      <p:sp>
        <p:nvSpPr>
          <p:cNvPr id="7" name="TextBox 6"/>
          <p:cNvSpPr txBox="1"/>
          <p:nvPr/>
        </p:nvSpPr>
        <p:spPr>
          <a:xfrm>
            <a:off x="2819400" y="5486401"/>
            <a:ext cx="7467600" cy="923330"/>
          </a:xfrm>
          <a:prstGeom prst="rect">
            <a:avLst/>
          </a:prstGeom>
          <a:noFill/>
        </p:spPr>
        <p:txBody>
          <a:bodyPr wrap="square" rtlCol="0">
            <a:spAutoFit/>
          </a:bodyPr>
          <a:lstStyle/>
          <a:p>
            <a:r>
              <a:rPr lang="en-US" dirty="0"/>
              <a:t>This table highlights the results from the sophomore history rubric and also shows students’ improvement in writing and growth in the use of the rubric with 193 students being evaluated in fall 2011 to 450 students in fall 2015</a:t>
            </a:r>
          </a:p>
        </p:txBody>
      </p:sp>
    </p:spTree>
    <p:extLst>
      <p:ext uri="{BB962C8B-B14F-4D97-AF65-F5344CB8AC3E}">
        <p14:creationId xmlns:p14="http://schemas.microsoft.com/office/powerpoint/2010/main" val="252208301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42</Words>
  <Application>Microsoft Office PowerPoint</Application>
  <PresentationFormat>Widescreen</PresentationFormat>
  <Paragraphs>2</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Sophomore History</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Sophomore History</dc:title>
  <dc:creator>Schmeller, Erik</dc:creator>
  <cp:lastModifiedBy>Schmeller, Erik</cp:lastModifiedBy>
  <cp:revision>1</cp:revision>
  <dcterms:created xsi:type="dcterms:W3CDTF">2017-01-27T18:38:23Z</dcterms:created>
  <dcterms:modified xsi:type="dcterms:W3CDTF">2017-01-27T18:39:23Z</dcterms:modified>
</cp:coreProperties>
</file>