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8" r:id="rId3"/>
    <p:sldId id="267" r:id="rId4"/>
    <p:sldId id="256" r:id="rId5"/>
    <p:sldId id="257" r:id="rId6"/>
    <p:sldId id="258" r:id="rId7"/>
    <p:sldId id="262" r:id="rId8"/>
    <p:sldId id="261" r:id="rId9"/>
    <p:sldId id="269" r:id="rId10"/>
    <p:sldId id="263" r:id="rId11"/>
    <p:sldId id="264" r:id="rId12"/>
    <p:sldId id="265" r:id="rId1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86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D76C62-6920-4514-A6AD-0701D8401D0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D1F715-D7C4-458A-A141-A5167A2F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918656-8844-4CC2-AC41-1EC7299FC5B1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3736A1-160E-4F1B-89A0-0CE7DCC2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36A1-160E-4F1B-89A0-0CE7DCC2DF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F299-7B1D-4613-A224-04FC751AACC0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6D1B2-E27F-4287-8AB5-AE0E34E4D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8650" y="533400"/>
            <a:ext cx="7886700" cy="5791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5493" y="1524000"/>
            <a:ext cx="58530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HALE STADIUM</a:t>
            </a:r>
          </a:p>
          <a:p>
            <a:pPr algn="ct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GAME DAY</a:t>
            </a:r>
          </a:p>
          <a:p>
            <a:pPr algn="ct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OPERATIONS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763000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391400" cy="56388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8382000" cy="5943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838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843677"/>
            <a:ext cx="4008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03851" y="685800"/>
            <a:ext cx="47362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Game </a:t>
            </a:r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Dates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4235" y="1905000"/>
            <a:ext cx="4275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09/15/2012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4235" y="2967335"/>
            <a:ext cx="4275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10/06/2012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4235" y="4419600"/>
            <a:ext cx="4275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10/27/2012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9100" y="361950"/>
            <a:ext cx="8305800" cy="61341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439" y="1295400"/>
            <a:ext cx="8217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STADIUM SEATING CAPACITY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5500" y="2286000"/>
            <a:ext cx="4952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18,000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1299" y="3733800"/>
            <a:ext cx="4881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PARKING SPACES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4347" y="4953000"/>
            <a:ext cx="25186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5,756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500" y="571500"/>
            <a:ext cx="8001000" cy="5715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5493" y="2057400"/>
            <a:ext cx="58530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HALE STADIUM</a:t>
            </a:r>
          </a:p>
          <a:p>
            <a:pPr algn="ct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RENOVATIONS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9600" y="304800"/>
            <a:ext cx="7924800" cy="5791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0682.-20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0281" y="1447800"/>
            <a:ext cx="4643437" cy="3200400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533400"/>
            <a:ext cx="7467600" cy="5867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MG_0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9836" y="1790700"/>
            <a:ext cx="4564327" cy="3276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3900" y="533400"/>
            <a:ext cx="7696200" cy="5410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0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937" y="1676400"/>
            <a:ext cx="4810125" cy="2990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381000"/>
            <a:ext cx="8458200" cy="6096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G_0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831" y="1600200"/>
            <a:ext cx="4224337" cy="3162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42900"/>
            <a:ext cx="8534400" cy="617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288" y="762000"/>
            <a:ext cx="6898712" cy="5334000"/>
          </a:xfrm>
          <a:prstGeom prst="rect">
            <a:avLst/>
          </a:prstGeom>
          <a:ln>
            <a:solidFill>
              <a:srgbClr val="0033CC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457200"/>
            <a:ext cx="8534400" cy="586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6858000" cy="49530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57200"/>
            <a:ext cx="8153400" cy="594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76300"/>
            <a:ext cx="6934199" cy="5105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33</Words>
  <Application>Microsoft Office PowerPoint</Application>
  <PresentationFormat>On-screen Show (4:3)</PresentationFormat>
  <Paragraphs>28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Tennessee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anwilliams</dc:creator>
  <cp:lastModifiedBy>rbrooks6</cp:lastModifiedBy>
  <cp:revision>17</cp:revision>
  <dcterms:created xsi:type="dcterms:W3CDTF">2012-08-14T21:57:45Z</dcterms:created>
  <dcterms:modified xsi:type="dcterms:W3CDTF">2012-08-15T00:39:54Z</dcterms:modified>
</cp:coreProperties>
</file>