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5D92ED5-1518-4EB7-B8CA-5C69AEBED953}" type="datetimeFigureOut">
              <a:rPr lang="en-US"/>
              <a:pPr>
                <a:defRPr/>
              </a:pPr>
              <a:t>6/13/2011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596D2BB-0A7C-46AE-A2AB-C9D65E7BF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0BFF4C-337E-4D11-88BD-C375A5CE909B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EACA8C-E909-4FFB-B090-75EC2D9093A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F5F4EE-AAEA-44AA-A4A0-5AB7E3CB470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9DE385-50A4-4157-A7EE-8E73797BC8C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BA79C0-588F-4573-8F81-9EC4935BB8B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DEAC83-B3A7-460A-AD12-DCF912AE6D7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56FF7B-5595-4934-8F40-624D6C6CEAAE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2440-C51E-45E4-9FB8-372452CC0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FE8B1-5A92-4FA8-B841-8542D7451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42A5E-A0F1-4E9D-85D5-126DE7E00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5085D-6F4C-45F9-8700-5F2F99C9D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EA215-9847-459A-A5B2-3E1FD5A58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CB55A-2C27-4328-BB47-6498538A5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4446B-9CEC-4323-BF54-0A44DD7F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1DDA-1278-4EE0-B83C-B4EE10276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E2E89-601A-4500-93A7-50916EF39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8DFCB-55FF-4E31-9061-90C6EE4A8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BFD47-0D08-4813-8734-F8E60B613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23627-7AA3-4DCC-B76C-5311A8502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7DDA0-1221-4404-BD41-D96AEB5C8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dsafety.gov/" TargetMode="External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5" descr="MCj04417610000[1]"/>
          <p:cNvPicPr>
            <a:picLocks noChangeAspect="1" noChangeArrowheads="1"/>
          </p:cNvPicPr>
          <p:nvPr/>
        </p:nvPicPr>
        <p:blipFill>
          <a:blip r:embed="rId3" cstate="print">
            <a:lum bright="-28000"/>
          </a:blip>
          <a:srcRect/>
          <a:stretch>
            <a:fillRect/>
          </a:stretch>
        </p:blipFill>
        <p:spPr bwMode="auto">
          <a:xfrm>
            <a:off x="1752600" y="2209800"/>
            <a:ext cx="7086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Managing Food Recalls and Food Tampering</a:t>
            </a:r>
          </a:p>
        </p:txBody>
      </p:sp>
      <p:pic>
        <p:nvPicPr>
          <p:cNvPr id="5124" name="Picture 4" descr="MCj042384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4572000"/>
            <a:ext cx="180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MCj0438071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28956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MCj04324230000[1]"/>
          <p:cNvPicPr>
            <a:picLocks noChangeAspect="1" noChangeArrowheads="1"/>
          </p:cNvPicPr>
          <p:nvPr/>
        </p:nvPicPr>
        <p:blipFill>
          <a:blip r:embed="rId6" cstate="print">
            <a:lum bright="-14000" contrast="24000"/>
          </a:blip>
          <a:srcRect/>
          <a:stretch>
            <a:fillRect/>
          </a:stretch>
        </p:blipFill>
        <p:spPr bwMode="auto">
          <a:xfrm>
            <a:off x="4724400" y="3149600"/>
            <a:ext cx="12954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4114800" y="3200400"/>
            <a:ext cx="609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/>
              <a:t>+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6096000" y="3200400"/>
            <a:ext cx="609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/>
              <a:t>=</a:t>
            </a:r>
          </a:p>
        </p:txBody>
      </p:sp>
      <p:pic>
        <p:nvPicPr>
          <p:cNvPr id="5129" name="Picture 11" descr="MCj0424442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8950" y="3124200"/>
            <a:ext cx="1095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 Recalls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request to return a product, usually due to the discovery of safety issues. </a:t>
            </a:r>
          </a:p>
          <a:p>
            <a:pPr eaLnBrk="1" hangingPunct="1"/>
            <a:r>
              <a:rPr lang="en-US" smtClean="0"/>
              <a:t>Announced on TV, radio, and in newspapers.</a:t>
            </a:r>
          </a:p>
          <a:p>
            <a:pPr eaLnBrk="1" hangingPunct="1"/>
            <a:r>
              <a:rPr lang="en-US" smtClean="0"/>
              <a:t>On the internet at </a:t>
            </a:r>
            <a:r>
              <a:rPr lang="en-US" smtClean="0">
                <a:hlinkClick r:id="rId3"/>
              </a:rPr>
              <a:t>www.foodsafety.gov</a:t>
            </a:r>
            <a:endParaRPr lang="en-US" smtClean="0"/>
          </a:p>
        </p:txBody>
      </p:sp>
      <p:pic>
        <p:nvPicPr>
          <p:cNvPr id="6148" name="Picture 4" descr="MCj035124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419600"/>
            <a:ext cx="1651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MCj029020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419600"/>
            <a:ext cx="1579563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 descr="MCj0426062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876800"/>
            <a:ext cx="12954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 descr="j020558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4800600"/>
            <a:ext cx="1600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You Should Do With A Recalled Food Product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 the product to the store or place of purchase, or</a:t>
            </a:r>
          </a:p>
          <a:p>
            <a:pPr eaLnBrk="1" hangingPunct="1"/>
            <a:r>
              <a:rPr lang="en-US" smtClean="0"/>
              <a:t>Throw the product away.</a:t>
            </a:r>
          </a:p>
          <a:p>
            <a:pPr eaLnBrk="1" hangingPunct="1"/>
            <a:endParaRPr 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4572000"/>
            <a:ext cx="8305800" cy="1508125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chemeClr val="accent1"/>
                </a:solidFill>
              </a:rPr>
              <a:t>DO NOT EAT THE  RECALLED PRODUCT</a:t>
            </a:r>
          </a:p>
        </p:txBody>
      </p:sp>
      <p:pic>
        <p:nvPicPr>
          <p:cNvPr id="7173" name="Picture 5" descr="MCj043821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514600"/>
            <a:ext cx="1660525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 Tampering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Signs of food tampering.</a:t>
            </a:r>
          </a:p>
          <a:p>
            <a:pPr lvl="1" eaLnBrk="1" hangingPunct="1"/>
            <a:r>
              <a:rPr lang="en-US" smtClean="0"/>
              <a:t>Broken seals. </a:t>
            </a:r>
          </a:p>
          <a:p>
            <a:pPr lvl="1" eaLnBrk="1" hangingPunct="1"/>
            <a:r>
              <a:rPr lang="en-US" smtClean="0"/>
              <a:t>Safety button has been popped.</a:t>
            </a:r>
          </a:p>
          <a:p>
            <a:pPr lvl="1" eaLnBrk="1" hangingPunct="1"/>
            <a:r>
              <a:rPr lang="en-US" smtClean="0"/>
              <a:t>Unusual stains.</a:t>
            </a:r>
          </a:p>
          <a:p>
            <a:pPr lvl="1" eaLnBrk="1" hangingPunct="1"/>
            <a:r>
              <a:rPr lang="en-US" smtClean="0"/>
              <a:t>Unusual smell or odor.</a:t>
            </a:r>
          </a:p>
          <a:p>
            <a:pPr lvl="1" eaLnBrk="1" hangingPunct="1"/>
            <a:r>
              <a:rPr lang="en-US" smtClean="0"/>
              <a:t>Damage to the package.</a:t>
            </a:r>
          </a:p>
        </p:txBody>
      </p:sp>
      <p:pic>
        <p:nvPicPr>
          <p:cNvPr id="8196" name="Picture 11" descr="MCj021595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514850"/>
            <a:ext cx="3200400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2" descr="MCj02925560000[1]"/>
          <p:cNvPicPr>
            <a:picLocks noChangeAspect="1" noChangeArrowheads="1"/>
          </p:cNvPicPr>
          <p:nvPr/>
        </p:nvPicPr>
        <p:blipFill>
          <a:blip r:embed="rId4" cstate="print">
            <a:lum bright="20000"/>
          </a:blip>
          <a:srcRect/>
          <a:stretch>
            <a:fillRect/>
          </a:stretch>
        </p:blipFill>
        <p:spPr bwMode="auto">
          <a:xfrm rot="-3307692">
            <a:off x="6198394" y="3207544"/>
            <a:ext cx="2862262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You Should Contact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 where the item was found.</a:t>
            </a:r>
          </a:p>
          <a:p>
            <a:pPr eaLnBrk="1" hangingPunct="1"/>
            <a:r>
              <a:rPr lang="en-US" smtClean="0"/>
              <a:t>Local Health Department</a:t>
            </a:r>
          </a:p>
          <a:p>
            <a:pPr eaLnBrk="1" hangingPunct="1"/>
            <a:r>
              <a:rPr lang="en-US" smtClean="0"/>
              <a:t>Food and Drug Administration</a:t>
            </a:r>
          </a:p>
          <a:p>
            <a:pPr eaLnBrk="1" hangingPunct="1"/>
            <a:r>
              <a:rPr lang="en-US" smtClean="0"/>
              <a:t>US Department of Agriculture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1508125"/>
          </a:xfrm>
          <a:prstGeom prst="rect">
            <a:avLst/>
          </a:prstGeom>
          <a:solidFill>
            <a:schemeClr val="tx2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chemeClr val="accent1"/>
                </a:solidFill>
              </a:rPr>
              <a:t>DO NOT EAT ANY FOOD THAT HAS BEEN TAMPERED WITH!</a:t>
            </a:r>
          </a:p>
        </p:txBody>
      </p:sp>
      <p:pic>
        <p:nvPicPr>
          <p:cNvPr id="9221" name="Picture 5" descr="MCj037045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922463"/>
            <a:ext cx="1657350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Foodborne Illness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Warning Signs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graphicFrame>
        <p:nvGraphicFramePr>
          <p:cNvPr id="8222" name="Group 30"/>
          <p:cNvGraphicFramePr>
            <a:graphicFrameLocks noGrp="1"/>
          </p:cNvGraphicFramePr>
          <p:nvPr>
            <p:ph sz="half" idx="2"/>
          </p:nvPr>
        </p:nvGraphicFramePr>
        <p:xfrm>
          <a:off x="914400" y="2133600"/>
          <a:ext cx="7772400" cy="16002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Stomach Cramps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Chills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Fever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Diarrhea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Nausea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Headache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1" name="Text Box 33"/>
          <p:cNvSpPr txBox="1">
            <a:spLocks noChangeArrowheads="1"/>
          </p:cNvSpPr>
          <p:nvPr/>
        </p:nvSpPr>
        <p:spPr bwMode="auto">
          <a:xfrm>
            <a:off x="457200" y="3886200"/>
            <a:ext cx="82296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  Contact your healthcare provider if:</a:t>
            </a:r>
          </a:p>
          <a:p>
            <a:r>
              <a:rPr lang="en-US" sz="2800"/>
              <a:t>    -  Diarrhea is bloody.</a:t>
            </a:r>
          </a:p>
          <a:p>
            <a:r>
              <a:rPr lang="en-US" sz="2800"/>
              <a:t>    -  Diarrhea and vomiting last more than 3 days.</a:t>
            </a:r>
          </a:p>
          <a:p>
            <a:r>
              <a:rPr lang="en-US" sz="2800"/>
              <a:t>    -  Symptoms of stiff neck, severe headache, and</a:t>
            </a:r>
          </a:p>
          <a:p>
            <a:r>
              <a:rPr lang="en-US" sz="2800"/>
              <a:t>       fever occur all at once.</a:t>
            </a:r>
          </a:p>
          <a:p>
            <a:pPr lvl="1">
              <a:spcBef>
                <a:spcPct val="50000"/>
              </a:spcBef>
              <a:buFontTx/>
              <a:buChar char="-"/>
            </a:pPr>
            <a:endParaRPr lang="en-US" sz="2800"/>
          </a:p>
        </p:txBody>
      </p:sp>
      <p:pic>
        <p:nvPicPr>
          <p:cNvPr id="10252" name="Picture 35" descr="MCj042416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100" y="1841500"/>
            <a:ext cx="14605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Food recalls are announced on the television and radio, in the newspaper, or on the internet.</a:t>
            </a:r>
          </a:p>
          <a:p>
            <a:pPr eaLnBrk="1" hangingPunct="1"/>
            <a:r>
              <a:rPr lang="en-US" smtClean="0"/>
              <a:t>Never eat a recalled product.</a:t>
            </a:r>
          </a:p>
          <a:p>
            <a:pPr eaLnBrk="1" hangingPunct="1"/>
            <a:r>
              <a:rPr lang="en-US" smtClean="0"/>
              <a:t>Signs of food tampering are broken seals, safety button popped, unusual stains, unusual smell or odor, or damage to the package.</a:t>
            </a:r>
          </a:p>
          <a:p>
            <a:pPr eaLnBrk="1" hangingPunct="1"/>
            <a:r>
              <a:rPr lang="en-US" smtClean="0"/>
              <a:t>Report all signs of food tampering.</a:t>
            </a:r>
          </a:p>
        </p:txBody>
      </p:sp>
      <p:pic>
        <p:nvPicPr>
          <p:cNvPr id="11268" name="Picture 2" descr="C:\Users\Richard\AppData\Local\Microsoft\Windows\Temporary Internet Files\Content.IE5\QPS239WK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181600"/>
            <a:ext cx="187007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8265</TotalTime>
  <Words>260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Managing Food Recalls and Food Tampering</vt:lpstr>
      <vt:lpstr>Food Recalls</vt:lpstr>
      <vt:lpstr>What You Should Do With A Recalled Food Product</vt:lpstr>
      <vt:lpstr>Food Tampering</vt:lpstr>
      <vt:lpstr>Who You Should Contact</vt:lpstr>
      <vt:lpstr>Foodborne Illness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Food Recalls and Food Tampering</dc:title>
  <dc:creator>Erica Fenton</dc:creator>
  <cp:lastModifiedBy>Richard</cp:lastModifiedBy>
  <cp:revision>9</cp:revision>
  <dcterms:created xsi:type="dcterms:W3CDTF">2009-10-23T14:12:09Z</dcterms:created>
  <dcterms:modified xsi:type="dcterms:W3CDTF">2011-06-13T21:16:51Z</dcterms:modified>
</cp:coreProperties>
</file>