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78" r:id="rId3"/>
    <p:sldId id="281" r:id="rId4"/>
    <p:sldId id="262" r:id="rId5"/>
    <p:sldId id="282" r:id="rId6"/>
    <p:sldId id="261" r:id="rId7"/>
    <p:sldId id="257" r:id="rId8"/>
    <p:sldId id="260" r:id="rId9"/>
    <p:sldId id="258" r:id="rId10"/>
    <p:sldId id="280" r:id="rId11"/>
    <p:sldId id="283" r:id="rId12"/>
    <p:sldId id="263" r:id="rId13"/>
    <p:sldId id="264" r:id="rId14"/>
    <p:sldId id="265" r:id="rId15"/>
    <p:sldId id="279"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36164D-CA0F-42F1-ABBE-434C4AABBDC7}" v="45" dt="2020-12-04T19:12:59.5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64" autoAdjust="0"/>
  </p:normalViewPr>
  <p:slideViewPr>
    <p:cSldViewPr snapToGrid="0">
      <p:cViewPr varScale="1">
        <p:scale>
          <a:sx n="152" d="100"/>
          <a:sy n="152" d="100"/>
        </p:scale>
        <p:origin x="156" y="21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Jon Scott" userId="780792eb-67da-413e-8080-9939a16ffae8" providerId="ADAL" clId="{F536164D-CA0F-42F1-ABBE-434C4AABBDC7}"/>
    <pc:docChg chg="undo custSel modSld">
      <pc:chgData name="Smith, Jon Scott" userId="780792eb-67da-413e-8080-9939a16ffae8" providerId="ADAL" clId="{F536164D-CA0F-42F1-ABBE-434C4AABBDC7}" dt="2020-12-04T19:27:02.756" v="4430" actId="1076"/>
      <pc:docMkLst>
        <pc:docMk/>
      </pc:docMkLst>
      <pc:sldChg chg="modSp mod">
        <pc:chgData name="Smith, Jon Scott" userId="780792eb-67da-413e-8080-9939a16ffae8" providerId="ADAL" clId="{F536164D-CA0F-42F1-ABBE-434C4AABBDC7}" dt="2020-12-04T19:19:53.914" v="4144" actId="20577"/>
        <pc:sldMkLst>
          <pc:docMk/>
          <pc:sldMk cId="4219596089" sldId="257"/>
        </pc:sldMkLst>
        <pc:spChg chg="mod">
          <ac:chgData name="Smith, Jon Scott" userId="780792eb-67da-413e-8080-9939a16ffae8" providerId="ADAL" clId="{F536164D-CA0F-42F1-ABBE-434C4AABBDC7}" dt="2020-12-04T17:56:08.173" v="919" actId="1076"/>
          <ac:spMkLst>
            <pc:docMk/>
            <pc:sldMk cId="4219596089" sldId="257"/>
            <ac:spMk id="2" creationId="{00000000-0000-0000-0000-000000000000}"/>
          </ac:spMkLst>
        </pc:spChg>
        <pc:spChg chg="mod">
          <ac:chgData name="Smith, Jon Scott" userId="780792eb-67da-413e-8080-9939a16ffae8" providerId="ADAL" clId="{F536164D-CA0F-42F1-ABBE-434C4AABBDC7}" dt="2020-12-04T19:19:50.299" v="4140" actId="20577"/>
          <ac:spMkLst>
            <pc:docMk/>
            <pc:sldMk cId="4219596089" sldId="257"/>
            <ac:spMk id="3" creationId="{00000000-0000-0000-0000-000000000000}"/>
          </ac:spMkLst>
        </pc:spChg>
        <pc:spChg chg="mod">
          <ac:chgData name="Smith, Jon Scott" userId="780792eb-67da-413e-8080-9939a16ffae8" providerId="ADAL" clId="{F536164D-CA0F-42F1-ABBE-434C4AABBDC7}" dt="2020-12-04T19:19:53.914" v="4144" actId="20577"/>
          <ac:spMkLst>
            <pc:docMk/>
            <pc:sldMk cId="4219596089" sldId="257"/>
            <ac:spMk id="5" creationId="{00000000-0000-0000-0000-000000000000}"/>
          </ac:spMkLst>
        </pc:spChg>
        <pc:spChg chg="mod">
          <ac:chgData name="Smith, Jon Scott" userId="780792eb-67da-413e-8080-9939a16ffae8" providerId="ADAL" clId="{F536164D-CA0F-42F1-ABBE-434C4AABBDC7}" dt="2020-12-04T17:55:46.269" v="915" actId="1076"/>
          <ac:spMkLst>
            <pc:docMk/>
            <pc:sldMk cId="4219596089" sldId="257"/>
            <ac:spMk id="9" creationId="{00000000-0000-0000-0000-000000000000}"/>
          </ac:spMkLst>
        </pc:spChg>
        <pc:picChg chg="mod">
          <ac:chgData name="Smith, Jon Scott" userId="780792eb-67da-413e-8080-9939a16ffae8" providerId="ADAL" clId="{F536164D-CA0F-42F1-ABBE-434C4AABBDC7}" dt="2020-12-04T17:55:14.730" v="910" actId="1076"/>
          <ac:picMkLst>
            <pc:docMk/>
            <pc:sldMk cId="4219596089" sldId="257"/>
            <ac:picMk id="7" creationId="{00000000-0000-0000-0000-000000000000}"/>
          </ac:picMkLst>
        </pc:picChg>
        <pc:picChg chg="mod">
          <ac:chgData name="Smith, Jon Scott" userId="780792eb-67da-413e-8080-9939a16ffae8" providerId="ADAL" clId="{F536164D-CA0F-42F1-ABBE-434C4AABBDC7}" dt="2020-12-04T17:55:18.337" v="911" actId="1076"/>
          <ac:picMkLst>
            <pc:docMk/>
            <pc:sldMk cId="4219596089" sldId="257"/>
            <ac:picMk id="8" creationId="{00000000-0000-0000-0000-000000000000}"/>
          </ac:picMkLst>
        </pc:picChg>
      </pc:sldChg>
      <pc:sldChg chg="modSp mod">
        <pc:chgData name="Smith, Jon Scott" userId="780792eb-67da-413e-8080-9939a16ffae8" providerId="ADAL" clId="{F536164D-CA0F-42F1-ABBE-434C4AABBDC7}" dt="2020-12-04T19:20:07.467" v="4145" actId="20577"/>
        <pc:sldMkLst>
          <pc:docMk/>
          <pc:sldMk cId="3683636354" sldId="258"/>
        </pc:sldMkLst>
        <pc:spChg chg="mod">
          <ac:chgData name="Smith, Jon Scott" userId="780792eb-67da-413e-8080-9939a16ffae8" providerId="ADAL" clId="{F536164D-CA0F-42F1-ABBE-434C4AABBDC7}" dt="2020-12-04T19:20:07.467" v="4145" actId="20577"/>
          <ac:spMkLst>
            <pc:docMk/>
            <pc:sldMk cId="3683636354" sldId="258"/>
            <ac:spMk id="2" creationId="{00000000-0000-0000-0000-000000000000}"/>
          </ac:spMkLst>
        </pc:spChg>
        <pc:spChg chg="mod">
          <ac:chgData name="Smith, Jon Scott" userId="780792eb-67da-413e-8080-9939a16ffae8" providerId="ADAL" clId="{F536164D-CA0F-42F1-ABBE-434C4AABBDC7}" dt="2020-12-04T17:58:20.605" v="978" actId="20577"/>
          <ac:spMkLst>
            <pc:docMk/>
            <pc:sldMk cId="3683636354" sldId="258"/>
            <ac:spMk id="3" creationId="{00000000-0000-0000-0000-000000000000}"/>
          </ac:spMkLst>
        </pc:spChg>
        <pc:spChg chg="mod">
          <ac:chgData name="Smith, Jon Scott" userId="780792eb-67da-413e-8080-9939a16ffae8" providerId="ADAL" clId="{F536164D-CA0F-42F1-ABBE-434C4AABBDC7}" dt="2020-12-04T17:58:23.278" v="980" actId="20577"/>
          <ac:spMkLst>
            <pc:docMk/>
            <pc:sldMk cId="3683636354" sldId="258"/>
            <ac:spMk id="5" creationId="{00000000-0000-0000-0000-000000000000}"/>
          </ac:spMkLst>
        </pc:spChg>
      </pc:sldChg>
      <pc:sldChg chg="modSp mod">
        <pc:chgData name="Smith, Jon Scott" userId="780792eb-67da-413e-8080-9939a16ffae8" providerId="ADAL" clId="{F536164D-CA0F-42F1-ABBE-434C4AABBDC7}" dt="2020-12-04T17:57:29.183" v="947" actId="20577"/>
        <pc:sldMkLst>
          <pc:docMk/>
          <pc:sldMk cId="1639025994" sldId="260"/>
        </pc:sldMkLst>
        <pc:spChg chg="mod">
          <ac:chgData name="Smith, Jon Scott" userId="780792eb-67da-413e-8080-9939a16ffae8" providerId="ADAL" clId="{F536164D-CA0F-42F1-ABBE-434C4AABBDC7}" dt="2020-12-04T17:57:29.183" v="947" actId="20577"/>
          <ac:spMkLst>
            <pc:docMk/>
            <pc:sldMk cId="1639025994" sldId="260"/>
            <ac:spMk id="2" creationId="{00000000-0000-0000-0000-000000000000}"/>
          </ac:spMkLst>
        </pc:spChg>
        <pc:spChg chg="mod">
          <ac:chgData name="Smith, Jon Scott" userId="780792eb-67da-413e-8080-9939a16ffae8" providerId="ADAL" clId="{F536164D-CA0F-42F1-ABBE-434C4AABBDC7}" dt="2020-12-04T17:56:36.026" v="920"/>
          <ac:spMkLst>
            <pc:docMk/>
            <pc:sldMk cId="1639025994" sldId="260"/>
            <ac:spMk id="5" creationId="{00000000-0000-0000-0000-000000000000}"/>
          </ac:spMkLst>
        </pc:spChg>
        <pc:spChg chg="mod">
          <ac:chgData name="Smith, Jon Scott" userId="780792eb-67da-413e-8080-9939a16ffae8" providerId="ADAL" clId="{F536164D-CA0F-42F1-ABBE-434C4AABBDC7}" dt="2020-12-04T17:56:36.026" v="920"/>
          <ac:spMkLst>
            <pc:docMk/>
            <pc:sldMk cId="1639025994" sldId="260"/>
            <ac:spMk id="6" creationId="{00000000-0000-0000-0000-000000000000}"/>
          </ac:spMkLst>
        </pc:spChg>
        <pc:spChg chg="mod">
          <ac:chgData name="Smith, Jon Scott" userId="780792eb-67da-413e-8080-9939a16ffae8" providerId="ADAL" clId="{F536164D-CA0F-42F1-ABBE-434C4AABBDC7}" dt="2020-12-04T17:57:09.159" v="928" actId="14100"/>
          <ac:spMkLst>
            <pc:docMk/>
            <pc:sldMk cId="1639025994" sldId="260"/>
            <ac:spMk id="8" creationId="{00000000-0000-0000-0000-000000000000}"/>
          </ac:spMkLst>
        </pc:spChg>
        <pc:spChg chg="mod">
          <ac:chgData name="Smith, Jon Scott" userId="780792eb-67da-413e-8080-9939a16ffae8" providerId="ADAL" clId="{F536164D-CA0F-42F1-ABBE-434C4AABBDC7}" dt="2020-12-04T17:57:09.591" v="929" actId="14100"/>
          <ac:spMkLst>
            <pc:docMk/>
            <pc:sldMk cId="1639025994" sldId="260"/>
            <ac:spMk id="9" creationId="{00000000-0000-0000-0000-000000000000}"/>
          </ac:spMkLst>
        </pc:spChg>
        <pc:spChg chg="mod">
          <ac:chgData name="Smith, Jon Scott" userId="780792eb-67da-413e-8080-9939a16ffae8" providerId="ADAL" clId="{F536164D-CA0F-42F1-ABBE-434C4AABBDC7}" dt="2020-12-04T17:56:36.026" v="920"/>
          <ac:spMkLst>
            <pc:docMk/>
            <pc:sldMk cId="1639025994" sldId="260"/>
            <ac:spMk id="10" creationId="{00000000-0000-0000-0000-000000000000}"/>
          </ac:spMkLst>
        </pc:spChg>
        <pc:spChg chg="mod">
          <ac:chgData name="Smith, Jon Scott" userId="780792eb-67da-413e-8080-9939a16ffae8" providerId="ADAL" clId="{F536164D-CA0F-42F1-ABBE-434C4AABBDC7}" dt="2020-12-04T17:56:36.026" v="920"/>
          <ac:spMkLst>
            <pc:docMk/>
            <pc:sldMk cId="1639025994" sldId="260"/>
            <ac:spMk id="11" creationId="{00000000-0000-0000-0000-000000000000}"/>
          </ac:spMkLst>
        </pc:spChg>
        <pc:spChg chg="mod">
          <ac:chgData name="Smith, Jon Scott" userId="780792eb-67da-413e-8080-9939a16ffae8" providerId="ADAL" clId="{F536164D-CA0F-42F1-ABBE-434C4AABBDC7}" dt="2020-12-04T17:56:36.026" v="920"/>
          <ac:spMkLst>
            <pc:docMk/>
            <pc:sldMk cId="1639025994" sldId="260"/>
            <ac:spMk id="12" creationId="{00000000-0000-0000-0000-000000000000}"/>
          </ac:spMkLst>
        </pc:spChg>
        <pc:spChg chg="mod">
          <ac:chgData name="Smith, Jon Scott" userId="780792eb-67da-413e-8080-9939a16ffae8" providerId="ADAL" clId="{F536164D-CA0F-42F1-ABBE-434C4AABBDC7}" dt="2020-12-04T17:56:36.026" v="920"/>
          <ac:spMkLst>
            <pc:docMk/>
            <pc:sldMk cId="1639025994" sldId="260"/>
            <ac:spMk id="13" creationId="{00000000-0000-0000-0000-000000000000}"/>
          </ac:spMkLst>
        </pc:spChg>
        <pc:spChg chg="mod">
          <ac:chgData name="Smith, Jon Scott" userId="780792eb-67da-413e-8080-9939a16ffae8" providerId="ADAL" clId="{F536164D-CA0F-42F1-ABBE-434C4AABBDC7}" dt="2020-12-04T17:56:36.026" v="920"/>
          <ac:spMkLst>
            <pc:docMk/>
            <pc:sldMk cId="1639025994" sldId="260"/>
            <ac:spMk id="14" creationId="{00000000-0000-0000-0000-000000000000}"/>
          </ac:spMkLst>
        </pc:spChg>
        <pc:spChg chg="mod">
          <ac:chgData name="Smith, Jon Scott" userId="780792eb-67da-413e-8080-9939a16ffae8" providerId="ADAL" clId="{F536164D-CA0F-42F1-ABBE-434C4AABBDC7}" dt="2020-12-04T17:56:36.026" v="920"/>
          <ac:spMkLst>
            <pc:docMk/>
            <pc:sldMk cId="1639025994" sldId="260"/>
            <ac:spMk id="15" creationId="{00000000-0000-0000-0000-000000000000}"/>
          </ac:spMkLst>
        </pc:spChg>
        <pc:grpChg chg="mod">
          <ac:chgData name="Smith, Jon Scott" userId="780792eb-67da-413e-8080-9939a16ffae8" providerId="ADAL" clId="{F536164D-CA0F-42F1-ABBE-434C4AABBDC7}" dt="2020-12-04T17:56:36.026" v="920"/>
          <ac:grpSpMkLst>
            <pc:docMk/>
            <pc:sldMk cId="1639025994" sldId="260"/>
            <ac:grpSpMk id="4" creationId="{00000000-0000-0000-0000-000000000000}"/>
          </ac:grpSpMkLst>
        </pc:grpChg>
        <pc:picChg chg="mod">
          <ac:chgData name="Smith, Jon Scott" userId="780792eb-67da-413e-8080-9939a16ffae8" providerId="ADAL" clId="{F536164D-CA0F-42F1-ABBE-434C4AABBDC7}" dt="2020-12-04T17:56:43.614" v="921" actId="1076"/>
          <ac:picMkLst>
            <pc:docMk/>
            <pc:sldMk cId="1639025994" sldId="260"/>
            <ac:picMk id="7" creationId="{00000000-0000-0000-0000-000000000000}"/>
          </ac:picMkLst>
        </pc:picChg>
      </pc:sldChg>
      <pc:sldChg chg="modSp mod">
        <pc:chgData name="Smith, Jon Scott" userId="780792eb-67da-413e-8080-9939a16ffae8" providerId="ADAL" clId="{F536164D-CA0F-42F1-ABBE-434C4AABBDC7}" dt="2020-12-04T19:19:34.611" v="4136" actId="20577"/>
        <pc:sldMkLst>
          <pc:docMk/>
          <pc:sldMk cId="239527870" sldId="261"/>
        </pc:sldMkLst>
        <pc:spChg chg="mod">
          <ac:chgData name="Smith, Jon Scott" userId="780792eb-67da-413e-8080-9939a16ffae8" providerId="ADAL" clId="{F536164D-CA0F-42F1-ABBE-434C4AABBDC7}" dt="2020-12-04T17:52:50.571" v="875" actId="21"/>
          <ac:spMkLst>
            <pc:docMk/>
            <pc:sldMk cId="239527870" sldId="261"/>
            <ac:spMk id="2" creationId="{00000000-0000-0000-0000-000000000000}"/>
          </ac:spMkLst>
        </pc:spChg>
        <pc:spChg chg="mod">
          <ac:chgData name="Smith, Jon Scott" userId="780792eb-67da-413e-8080-9939a16ffae8" providerId="ADAL" clId="{F536164D-CA0F-42F1-ABBE-434C4AABBDC7}" dt="2020-12-04T19:19:34.611" v="4136" actId="20577"/>
          <ac:spMkLst>
            <pc:docMk/>
            <pc:sldMk cId="239527870" sldId="261"/>
            <ac:spMk id="3" creationId="{00000000-0000-0000-0000-000000000000}"/>
          </ac:spMkLst>
        </pc:spChg>
        <pc:picChg chg="mod">
          <ac:chgData name="Smith, Jon Scott" userId="780792eb-67da-413e-8080-9939a16ffae8" providerId="ADAL" clId="{F536164D-CA0F-42F1-ABBE-434C4AABBDC7}" dt="2020-12-04T17:52:20.915" v="851" actId="1076"/>
          <ac:picMkLst>
            <pc:docMk/>
            <pc:sldMk cId="239527870" sldId="261"/>
            <ac:picMk id="4" creationId="{00000000-0000-0000-0000-000000000000}"/>
          </ac:picMkLst>
        </pc:picChg>
      </pc:sldChg>
      <pc:sldChg chg="modSp mod">
        <pc:chgData name="Smith, Jon Scott" userId="780792eb-67da-413e-8080-9939a16ffae8" providerId="ADAL" clId="{F536164D-CA0F-42F1-ABBE-434C4AABBDC7}" dt="2020-12-04T17:47:47.277" v="671" actId="14100"/>
        <pc:sldMkLst>
          <pc:docMk/>
          <pc:sldMk cId="1989063811" sldId="262"/>
        </pc:sldMkLst>
        <pc:spChg chg="mod">
          <ac:chgData name="Smith, Jon Scott" userId="780792eb-67da-413e-8080-9939a16ffae8" providerId="ADAL" clId="{F536164D-CA0F-42F1-ABBE-434C4AABBDC7}" dt="2020-12-04T17:47:47.277" v="671" actId="14100"/>
          <ac:spMkLst>
            <pc:docMk/>
            <pc:sldMk cId="1989063811" sldId="262"/>
            <ac:spMk id="2" creationId="{00000000-0000-0000-0000-000000000000}"/>
          </ac:spMkLst>
        </pc:spChg>
        <pc:picChg chg="mod ord modCrop">
          <ac:chgData name="Smith, Jon Scott" userId="780792eb-67da-413e-8080-9939a16ffae8" providerId="ADAL" clId="{F536164D-CA0F-42F1-ABBE-434C4AABBDC7}" dt="2020-12-04T17:47:40.378" v="670" actId="167"/>
          <ac:picMkLst>
            <pc:docMk/>
            <pc:sldMk cId="1989063811" sldId="262"/>
            <ac:picMk id="5" creationId="{72C413EB-5F87-4E04-BEE6-86AC6490012F}"/>
          </ac:picMkLst>
        </pc:picChg>
      </pc:sldChg>
      <pc:sldChg chg="modSp mod">
        <pc:chgData name="Smith, Jon Scott" userId="780792eb-67da-413e-8080-9939a16ffae8" providerId="ADAL" clId="{F536164D-CA0F-42F1-ABBE-434C4AABBDC7}" dt="2020-12-04T19:20:34.283" v="4146" actId="1076"/>
        <pc:sldMkLst>
          <pc:docMk/>
          <pc:sldMk cId="3555038069" sldId="263"/>
        </pc:sldMkLst>
        <pc:spChg chg="mod">
          <ac:chgData name="Smith, Jon Scott" userId="780792eb-67da-413e-8080-9939a16ffae8" providerId="ADAL" clId="{F536164D-CA0F-42F1-ABBE-434C4AABBDC7}" dt="2020-12-04T19:20:34.283" v="4146" actId="1076"/>
          <ac:spMkLst>
            <pc:docMk/>
            <pc:sldMk cId="3555038069" sldId="263"/>
            <ac:spMk id="2" creationId="{00000000-0000-0000-0000-000000000000}"/>
          </ac:spMkLst>
        </pc:spChg>
        <pc:spChg chg="mod">
          <ac:chgData name="Smith, Jon Scott" userId="780792eb-67da-413e-8080-9939a16ffae8" providerId="ADAL" clId="{F536164D-CA0F-42F1-ABBE-434C4AABBDC7}" dt="2020-12-04T18:00:59.282" v="1031" actId="1076"/>
          <ac:spMkLst>
            <pc:docMk/>
            <pc:sldMk cId="3555038069" sldId="263"/>
            <ac:spMk id="6" creationId="{00000000-0000-0000-0000-000000000000}"/>
          </ac:spMkLst>
        </pc:spChg>
        <pc:spChg chg="mod">
          <ac:chgData name="Smith, Jon Scott" userId="780792eb-67da-413e-8080-9939a16ffae8" providerId="ADAL" clId="{F536164D-CA0F-42F1-ABBE-434C4AABBDC7}" dt="2020-12-04T18:01:01.972" v="1032" actId="1076"/>
          <ac:spMkLst>
            <pc:docMk/>
            <pc:sldMk cId="3555038069" sldId="263"/>
            <ac:spMk id="7" creationId="{00000000-0000-0000-0000-000000000000}"/>
          </ac:spMkLst>
        </pc:spChg>
        <pc:spChg chg="mod">
          <ac:chgData name="Smith, Jon Scott" userId="780792eb-67da-413e-8080-9939a16ffae8" providerId="ADAL" clId="{F536164D-CA0F-42F1-ABBE-434C4AABBDC7}" dt="2020-12-04T18:01:16.730" v="1033" actId="1076"/>
          <ac:spMkLst>
            <pc:docMk/>
            <pc:sldMk cId="3555038069" sldId="263"/>
            <ac:spMk id="8" creationId="{00000000-0000-0000-0000-000000000000}"/>
          </ac:spMkLst>
        </pc:spChg>
        <pc:spChg chg="mod">
          <ac:chgData name="Smith, Jon Scott" userId="780792eb-67da-413e-8080-9939a16ffae8" providerId="ADAL" clId="{F536164D-CA0F-42F1-ABBE-434C4AABBDC7}" dt="2020-12-04T18:01:21.587" v="1034" actId="1076"/>
          <ac:spMkLst>
            <pc:docMk/>
            <pc:sldMk cId="3555038069" sldId="263"/>
            <ac:spMk id="9" creationId="{00000000-0000-0000-0000-000000000000}"/>
          </ac:spMkLst>
        </pc:spChg>
        <pc:spChg chg="mod">
          <ac:chgData name="Smith, Jon Scott" userId="780792eb-67da-413e-8080-9939a16ffae8" providerId="ADAL" clId="{F536164D-CA0F-42F1-ABBE-434C4AABBDC7}" dt="2020-12-04T18:01:26.223" v="1035" actId="1076"/>
          <ac:spMkLst>
            <pc:docMk/>
            <pc:sldMk cId="3555038069" sldId="263"/>
            <ac:spMk id="10" creationId="{00000000-0000-0000-0000-000000000000}"/>
          </ac:spMkLst>
        </pc:spChg>
        <pc:spChg chg="mod">
          <ac:chgData name="Smith, Jon Scott" userId="780792eb-67da-413e-8080-9939a16ffae8" providerId="ADAL" clId="{F536164D-CA0F-42F1-ABBE-434C4AABBDC7}" dt="2020-12-04T18:01:34.060" v="1036" actId="1076"/>
          <ac:spMkLst>
            <pc:docMk/>
            <pc:sldMk cId="3555038069" sldId="263"/>
            <ac:spMk id="11" creationId="{00000000-0000-0000-0000-000000000000}"/>
          </ac:spMkLst>
        </pc:spChg>
        <pc:spChg chg="mod">
          <ac:chgData name="Smith, Jon Scott" userId="780792eb-67da-413e-8080-9939a16ffae8" providerId="ADAL" clId="{F536164D-CA0F-42F1-ABBE-434C4AABBDC7}" dt="2020-12-04T18:01:46.160" v="1039" actId="1076"/>
          <ac:spMkLst>
            <pc:docMk/>
            <pc:sldMk cId="3555038069" sldId="263"/>
            <ac:spMk id="12" creationId="{00000000-0000-0000-0000-000000000000}"/>
          </ac:spMkLst>
        </pc:spChg>
        <pc:spChg chg="mod">
          <ac:chgData name="Smith, Jon Scott" userId="780792eb-67da-413e-8080-9939a16ffae8" providerId="ADAL" clId="{F536164D-CA0F-42F1-ABBE-434C4AABBDC7}" dt="2020-12-04T18:01:42.441" v="1038" actId="1076"/>
          <ac:spMkLst>
            <pc:docMk/>
            <pc:sldMk cId="3555038069" sldId="263"/>
            <ac:spMk id="13" creationId="{00000000-0000-0000-0000-000000000000}"/>
          </ac:spMkLst>
        </pc:spChg>
        <pc:spChg chg="mod">
          <ac:chgData name="Smith, Jon Scott" userId="780792eb-67da-413e-8080-9939a16ffae8" providerId="ADAL" clId="{F536164D-CA0F-42F1-ABBE-434C4AABBDC7}" dt="2020-12-04T18:01:38.938" v="1037" actId="1076"/>
          <ac:spMkLst>
            <pc:docMk/>
            <pc:sldMk cId="3555038069" sldId="263"/>
            <ac:spMk id="14" creationId="{00000000-0000-0000-0000-000000000000}"/>
          </ac:spMkLst>
        </pc:spChg>
        <pc:spChg chg="mod">
          <ac:chgData name="Smith, Jon Scott" userId="780792eb-67da-413e-8080-9939a16ffae8" providerId="ADAL" clId="{F536164D-CA0F-42F1-ABBE-434C4AABBDC7}" dt="2020-12-04T18:03:23.805" v="1086" actId="1076"/>
          <ac:spMkLst>
            <pc:docMk/>
            <pc:sldMk cId="3555038069" sldId="263"/>
            <ac:spMk id="25" creationId="{00000000-0000-0000-0000-000000000000}"/>
          </ac:spMkLst>
        </pc:spChg>
        <pc:spChg chg="mod">
          <ac:chgData name="Smith, Jon Scott" userId="780792eb-67da-413e-8080-9939a16ffae8" providerId="ADAL" clId="{F536164D-CA0F-42F1-ABBE-434C4AABBDC7}" dt="2020-12-04T18:05:00.554" v="1169" actId="1076"/>
          <ac:spMkLst>
            <pc:docMk/>
            <pc:sldMk cId="3555038069" sldId="263"/>
            <ac:spMk id="26" creationId="{00000000-0000-0000-0000-000000000000}"/>
          </ac:spMkLst>
        </pc:spChg>
        <pc:spChg chg="mod">
          <ac:chgData name="Smith, Jon Scott" userId="780792eb-67da-413e-8080-9939a16ffae8" providerId="ADAL" clId="{F536164D-CA0F-42F1-ABBE-434C4AABBDC7}" dt="2020-12-04T18:04:37.419" v="1157" actId="20577"/>
          <ac:spMkLst>
            <pc:docMk/>
            <pc:sldMk cId="3555038069" sldId="263"/>
            <ac:spMk id="27" creationId="{00000000-0000-0000-0000-000000000000}"/>
          </ac:spMkLst>
        </pc:spChg>
        <pc:spChg chg="mod">
          <ac:chgData name="Smith, Jon Scott" userId="780792eb-67da-413e-8080-9939a16ffae8" providerId="ADAL" clId="{F536164D-CA0F-42F1-ABBE-434C4AABBDC7}" dt="2020-12-04T18:04:48.061" v="1168" actId="20577"/>
          <ac:spMkLst>
            <pc:docMk/>
            <pc:sldMk cId="3555038069" sldId="263"/>
            <ac:spMk id="28" creationId="{00000000-0000-0000-0000-000000000000}"/>
          </ac:spMkLst>
        </pc:spChg>
        <pc:spChg chg="mod">
          <ac:chgData name="Smith, Jon Scott" userId="780792eb-67da-413e-8080-9939a16ffae8" providerId="ADAL" clId="{F536164D-CA0F-42F1-ABBE-434C4AABBDC7}" dt="2020-12-04T18:04:17.012" v="1114" actId="20577"/>
          <ac:spMkLst>
            <pc:docMk/>
            <pc:sldMk cId="3555038069" sldId="263"/>
            <ac:spMk id="29" creationId="{00000000-0000-0000-0000-000000000000}"/>
          </ac:spMkLst>
        </pc:spChg>
        <pc:spChg chg="mod">
          <ac:chgData name="Smith, Jon Scott" userId="780792eb-67da-413e-8080-9939a16ffae8" providerId="ADAL" clId="{F536164D-CA0F-42F1-ABBE-434C4AABBDC7}" dt="2020-12-04T18:02:45.908" v="1051" actId="1076"/>
          <ac:spMkLst>
            <pc:docMk/>
            <pc:sldMk cId="3555038069" sldId="263"/>
            <ac:spMk id="31" creationId="{00000000-0000-0000-0000-000000000000}"/>
          </ac:spMkLst>
        </pc:spChg>
        <pc:spChg chg="mod">
          <ac:chgData name="Smith, Jon Scott" userId="780792eb-67da-413e-8080-9939a16ffae8" providerId="ADAL" clId="{F536164D-CA0F-42F1-ABBE-434C4AABBDC7}" dt="2020-12-04T18:03:53.333" v="1105" actId="20577"/>
          <ac:spMkLst>
            <pc:docMk/>
            <pc:sldMk cId="3555038069" sldId="263"/>
            <ac:spMk id="32" creationId="{00000000-0000-0000-0000-000000000000}"/>
          </ac:spMkLst>
        </pc:spChg>
        <pc:spChg chg="mod">
          <ac:chgData name="Smith, Jon Scott" userId="780792eb-67da-413e-8080-9939a16ffae8" providerId="ADAL" clId="{F536164D-CA0F-42F1-ABBE-434C4AABBDC7}" dt="2020-12-04T18:03:48.947" v="1104" actId="20577"/>
          <ac:spMkLst>
            <pc:docMk/>
            <pc:sldMk cId="3555038069" sldId="263"/>
            <ac:spMk id="33" creationId="{00000000-0000-0000-0000-000000000000}"/>
          </ac:spMkLst>
        </pc:spChg>
        <pc:spChg chg="mod">
          <ac:chgData name="Smith, Jon Scott" userId="780792eb-67da-413e-8080-9939a16ffae8" providerId="ADAL" clId="{F536164D-CA0F-42F1-ABBE-434C4AABBDC7}" dt="2020-12-04T18:02:30.390" v="1050" actId="1076"/>
          <ac:spMkLst>
            <pc:docMk/>
            <pc:sldMk cId="3555038069" sldId="263"/>
            <ac:spMk id="34" creationId="{00000000-0000-0000-0000-000000000000}"/>
          </ac:spMkLst>
        </pc:spChg>
        <pc:picChg chg="mod">
          <ac:chgData name="Smith, Jon Scott" userId="780792eb-67da-413e-8080-9939a16ffae8" providerId="ADAL" clId="{F536164D-CA0F-42F1-ABBE-434C4AABBDC7}" dt="2020-12-04T18:00:56.874" v="1030" actId="1076"/>
          <ac:picMkLst>
            <pc:docMk/>
            <pc:sldMk cId="3555038069" sldId="263"/>
            <ac:picMk id="4" creationId="{00000000-0000-0000-0000-000000000000}"/>
          </ac:picMkLst>
        </pc:picChg>
      </pc:sldChg>
      <pc:sldChg chg="modSp mod">
        <pc:chgData name="Smith, Jon Scott" userId="780792eb-67da-413e-8080-9939a16ffae8" providerId="ADAL" clId="{F536164D-CA0F-42F1-ABBE-434C4AABBDC7}" dt="2020-12-04T18:06:55.132" v="1215" actId="1076"/>
        <pc:sldMkLst>
          <pc:docMk/>
          <pc:sldMk cId="3959868360" sldId="264"/>
        </pc:sldMkLst>
        <pc:spChg chg="mod">
          <ac:chgData name="Smith, Jon Scott" userId="780792eb-67da-413e-8080-9939a16ffae8" providerId="ADAL" clId="{F536164D-CA0F-42F1-ABBE-434C4AABBDC7}" dt="2020-12-04T18:05:21.731" v="1186" actId="20577"/>
          <ac:spMkLst>
            <pc:docMk/>
            <pc:sldMk cId="3959868360" sldId="264"/>
            <ac:spMk id="2" creationId="{00000000-0000-0000-0000-000000000000}"/>
          </ac:spMkLst>
        </pc:spChg>
        <pc:spChg chg="mod">
          <ac:chgData name="Smith, Jon Scott" userId="780792eb-67da-413e-8080-9939a16ffae8" providerId="ADAL" clId="{F536164D-CA0F-42F1-ABBE-434C4AABBDC7}" dt="2020-12-04T18:06:55.132" v="1215" actId="1076"/>
          <ac:spMkLst>
            <pc:docMk/>
            <pc:sldMk cId="3959868360" sldId="264"/>
            <ac:spMk id="3" creationId="{00000000-0000-0000-0000-000000000000}"/>
          </ac:spMkLst>
        </pc:spChg>
        <pc:spChg chg="mod">
          <ac:chgData name="Smith, Jon Scott" userId="780792eb-67da-413e-8080-9939a16ffae8" providerId="ADAL" clId="{F536164D-CA0F-42F1-ABBE-434C4AABBDC7}" dt="2020-12-04T18:06:50.293" v="1214" actId="1076"/>
          <ac:spMkLst>
            <pc:docMk/>
            <pc:sldMk cId="3959868360" sldId="264"/>
            <ac:spMk id="5" creationId="{00000000-0000-0000-0000-000000000000}"/>
          </ac:spMkLst>
        </pc:spChg>
        <pc:picChg chg="mod">
          <ac:chgData name="Smith, Jon Scott" userId="780792eb-67da-413e-8080-9939a16ffae8" providerId="ADAL" clId="{F536164D-CA0F-42F1-ABBE-434C4AABBDC7}" dt="2020-12-04T18:06:31.869" v="1210" actId="1076"/>
          <ac:picMkLst>
            <pc:docMk/>
            <pc:sldMk cId="3959868360" sldId="264"/>
            <ac:picMk id="7" creationId="{00000000-0000-0000-0000-000000000000}"/>
          </ac:picMkLst>
        </pc:picChg>
        <pc:picChg chg="mod modCrop">
          <ac:chgData name="Smith, Jon Scott" userId="780792eb-67da-413e-8080-9939a16ffae8" providerId="ADAL" clId="{F536164D-CA0F-42F1-ABBE-434C4AABBDC7}" dt="2020-12-04T18:06:26.848" v="1209" actId="1076"/>
          <ac:picMkLst>
            <pc:docMk/>
            <pc:sldMk cId="3959868360" sldId="264"/>
            <ac:picMk id="8" creationId="{00000000-0000-0000-0000-000000000000}"/>
          </ac:picMkLst>
        </pc:picChg>
      </pc:sldChg>
      <pc:sldChg chg="modSp mod">
        <pc:chgData name="Smith, Jon Scott" userId="780792eb-67da-413e-8080-9939a16ffae8" providerId="ADAL" clId="{F536164D-CA0F-42F1-ABBE-434C4AABBDC7}" dt="2020-12-04T18:08:57.954" v="1251" actId="20577"/>
        <pc:sldMkLst>
          <pc:docMk/>
          <pc:sldMk cId="2749299352" sldId="265"/>
        </pc:sldMkLst>
        <pc:spChg chg="mod">
          <ac:chgData name="Smith, Jon Scott" userId="780792eb-67da-413e-8080-9939a16ffae8" providerId="ADAL" clId="{F536164D-CA0F-42F1-ABBE-434C4AABBDC7}" dt="2020-12-04T18:08:57.954" v="1251" actId="20577"/>
          <ac:spMkLst>
            <pc:docMk/>
            <pc:sldMk cId="2749299352" sldId="265"/>
            <ac:spMk id="2" creationId="{00000000-0000-0000-0000-000000000000}"/>
          </ac:spMkLst>
        </pc:spChg>
        <pc:spChg chg="mod">
          <ac:chgData name="Smith, Jon Scott" userId="780792eb-67da-413e-8080-9939a16ffae8" providerId="ADAL" clId="{F536164D-CA0F-42F1-ABBE-434C4AABBDC7}" dt="2020-12-04T18:08:18.914" v="1236" actId="1076"/>
          <ac:spMkLst>
            <pc:docMk/>
            <pc:sldMk cId="2749299352" sldId="265"/>
            <ac:spMk id="3" creationId="{00000000-0000-0000-0000-000000000000}"/>
          </ac:spMkLst>
        </pc:spChg>
        <pc:spChg chg="mod">
          <ac:chgData name="Smith, Jon Scott" userId="780792eb-67da-413e-8080-9939a16ffae8" providerId="ADAL" clId="{F536164D-CA0F-42F1-ABBE-434C4AABBDC7}" dt="2020-12-04T18:08:28.779" v="1239" actId="1076"/>
          <ac:spMkLst>
            <pc:docMk/>
            <pc:sldMk cId="2749299352" sldId="265"/>
            <ac:spMk id="5" creationId="{00000000-0000-0000-0000-000000000000}"/>
          </ac:spMkLst>
        </pc:spChg>
        <pc:picChg chg="mod">
          <ac:chgData name="Smith, Jon Scott" userId="780792eb-67da-413e-8080-9939a16ffae8" providerId="ADAL" clId="{F536164D-CA0F-42F1-ABBE-434C4AABBDC7}" dt="2020-12-04T18:08:21.469" v="1237" actId="1076"/>
          <ac:picMkLst>
            <pc:docMk/>
            <pc:sldMk cId="2749299352" sldId="265"/>
            <ac:picMk id="7" creationId="{00000000-0000-0000-0000-000000000000}"/>
          </ac:picMkLst>
        </pc:picChg>
        <pc:picChg chg="mod modCrop">
          <ac:chgData name="Smith, Jon Scott" userId="780792eb-67da-413e-8080-9939a16ffae8" providerId="ADAL" clId="{F536164D-CA0F-42F1-ABBE-434C4AABBDC7}" dt="2020-12-04T18:08:24.974" v="1238" actId="1076"/>
          <ac:picMkLst>
            <pc:docMk/>
            <pc:sldMk cId="2749299352" sldId="265"/>
            <ac:picMk id="8" creationId="{00000000-0000-0000-0000-000000000000}"/>
          </ac:picMkLst>
        </pc:picChg>
      </pc:sldChg>
      <pc:sldChg chg="addSp delSp modSp mod">
        <pc:chgData name="Smith, Jon Scott" userId="780792eb-67da-413e-8080-9939a16ffae8" providerId="ADAL" clId="{F536164D-CA0F-42F1-ABBE-434C4AABBDC7}" dt="2020-12-04T18:22:28.023" v="1505" actId="14100"/>
        <pc:sldMkLst>
          <pc:docMk/>
          <pc:sldMk cId="1115523714" sldId="266"/>
        </pc:sldMkLst>
        <pc:spChg chg="mod">
          <ac:chgData name="Smith, Jon Scott" userId="780792eb-67da-413e-8080-9939a16ffae8" providerId="ADAL" clId="{F536164D-CA0F-42F1-ABBE-434C4AABBDC7}" dt="2020-12-04T18:19:56.847" v="1422" actId="20577"/>
          <ac:spMkLst>
            <pc:docMk/>
            <pc:sldMk cId="1115523714" sldId="266"/>
            <ac:spMk id="2" creationId="{00000000-0000-0000-0000-000000000000}"/>
          </ac:spMkLst>
        </pc:spChg>
        <pc:spChg chg="mod">
          <ac:chgData name="Smith, Jon Scott" userId="780792eb-67da-413e-8080-9939a16ffae8" providerId="ADAL" clId="{F536164D-CA0F-42F1-ABBE-434C4AABBDC7}" dt="2020-12-04T18:20:31.325" v="1464" actId="20577"/>
          <ac:spMkLst>
            <pc:docMk/>
            <pc:sldMk cId="1115523714" sldId="266"/>
            <ac:spMk id="3" creationId="{00000000-0000-0000-0000-000000000000}"/>
          </ac:spMkLst>
        </pc:spChg>
        <pc:spChg chg="mod">
          <ac:chgData name="Smith, Jon Scott" userId="780792eb-67da-413e-8080-9939a16ffae8" providerId="ADAL" clId="{F536164D-CA0F-42F1-ABBE-434C4AABBDC7}" dt="2020-12-04T18:21:03.942" v="1493" actId="20577"/>
          <ac:spMkLst>
            <pc:docMk/>
            <pc:sldMk cId="1115523714" sldId="266"/>
            <ac:spMk id="5" creationId="{00000000-0000-0000-0000-000000000000}"/>
          </ac:spMkLst>
        </pc:spChg>
        <pc:spChg chg="add mod">
          <ac:chgData name="Smith, Jon Scott" userId="780792eb-67da-413e-8080-9939a16ffae8" providerId="ADAL" clId="{F536164D-CA0F-42F1-ABBE-434C4AABBDC7}" dt="2020-12-04T18:17:44.234" v="1407" actId="1076"/>
          <ac:spMkLst>
            <pc:docMk/>
            <pc:sldMk cId="1115523714" sldId="266"/>
            <ac:spMk id="7" creationId="{A24D5FE6-107A-427D-AE63-01C535B339E5}"/>
          </ac:spMkLst>
        </pc:spChg>
        <pc:spChg chg="add mod">
          <ac:chgData name="Smith, Jon Scott" userId="780792eb-67da-413e-8080-9939a16ffae8" providerId="ADAL" clId="{F536164D-CA0F-42F1-ABBE-434C4AABBDC7}" dt="2020-12-04T18:22:28.023" v="1505" actId="14100"/>
          <ac:spMkLst>
            <pc:docMk/>
            <pc:sldMk cId="1115523714" sldId="266"/>
            <ac:spMk id="12" creationId="{1D5BC0AC-D976-4E84-8528-BCCC5844C0F4}"/>
          </ac:spMkLst>
        </pc:spChg>
        <pc:spChg chg="del mod">
          <ac:chgData name="Smith, Jon Scott" userId="780792eb-67da-413e-8080-9939a16ffae8" providerId="ADAL" clId="{F536164D-CA0F-42F1-ABBE-434C4AABBDC7}" dt="2020-12-04T18:15:49.209" v="1382" actId="478"/>
          <ac:spMkLst>
            <pc:docMk/>
            <pc:sldMk cId="1115523714" sldId="266"/>
            <ac:spMk id="13" creationId="{00000000-0000-0000-0000-000000000000}"/>
          </ac:spMkLst>
        </pc:spChg>
        <pc:spChg chg="mod">
          <ac:chgData name="Smith, Jon Scott" userId="780792eb-67da-413e-8080-9939a16ffae8" providerId="ADAL" clId="{F536164D-CA0F-42F1-ABBE-434C4AABBDC7}" dt="2020-12-04T18:16:16.048" v="1389" actId="1076"/>
          <ac:spMkLst>
            <pc:docMk/>
            <pc:sldMk cId="1115523714" sldId="266"/>
            <ac:spMk id="16" creationId="{983E6111-1756-4CD8-8952-EC574D6F3CC2}"/>
          </ac:spMkLst>
        </pc:spChg>
        <pc:spChg chg="mod">
          <ac:chgData name="Smith, Jon Scott" userId="780792eb-67da-413e-8080-9939a16ffae8" providerId="ADAL" clId="{F536164D-CA0F-42F1-ABBE-434C4AABBDC7}" dt="2020-12-04T18:16:09.161" v="1388" actId="14100"/>
          <ac:spMkLst>
            <pc:docMk/>
            <pc:sldMk cId="1115523714" sldId="266"/>
            <ac:spMk id="26" creationId="{00000000-0000-0000-0000-000000000000}"/>
          </ac:spMkLst>
        </pc:spChg>
        <pc:picChg chg="mod">
          <ac:chgData name="Smith, Jon Scott" userId="780792eb-67da-413e-8080-9939a16ffae8" providerId="ADAL" clId="{F536164D-CA0F-42F1-ABBE-434C4AABBDC7}" dt="2020-12-04T18:20:36.867" v="1465" actId="1076"/>
          <ac:picMkLst>
            <pc:docMk/>
            <pc:sldMk cId="1115523714" sldId="266"/>
            <ac:picMk id="4" creationId="{C10373F0-F52F-49D6-ABC0-925FF34190D4}"/>
          </ac:picMkLst>
        </pc:picChg>
        <pc:picChg chg="mod ord modCrop">
          <ac:chgData name="Smith, Jon Scott" userId="780792eb-67da-413e-8080-9939a16ffae8" providerId="ADAL" clId="{F536164D-CA0F-42F1-ABBE-434C4AABBDC7}" dt="2020-12-04T18:17:27.831" v="1405" actId="1076"/>
          <ac:picMkLst>
            <pc:docMk/>
            <pc:sldMk cId="1115523714" sldId="266"/>
            <ac:picMk id="6" creationId="{00000000-0000-0000-0000-000000000000}"/>
          </ac:picMkLst>
        </pc:picChg>
        <pc:picChg chg="add mod">
          <ac:chgData name="Smith, Jon Scott" userId="780792eb-67da-413e-8080-9939a16ffae8" providerId="ADAL" clId="{F536164D-CA0F-42F1-ABBE-434C4AABBDC7}" dt="2020-12-04T18:22:13.807" v="1502" actId="1076"/>
          <ac:picMkLst>
            <pc:docMk/>
            <pc:sldMk cId="1115523714" sldId="266"/>
            <ac:picMk id="8" creationId="{18C87854-664B-4A86-AEFB-EF1C13BBE1B6}"/>
          </ac:picMkLst>
        </pc:picChg>
        <pc:picChg chg="mod">
          <ac:chgData name="Smith, Jon Scott" userId="780792eb-67da-413e-8080-9939a16ffae8" providerId="ADAL" clId="{F536164D-CA0F-42F1-ABBE-434C4AABBDC7}" dt="2020-12-04T18:21:11.218" v="1494" actId="1076"/>
          <ac:picMkLst>
            <pc:docMk/>
            <pc:sldMk cId="1115523714" sldId="266"/>
            <ac:picMk id="9" creationId="{B2AD3734-F229-49A3-BFB8-312F6311605C}"/>
          </ac:picMkLst>
        </pc:picChg>
        <pc:picChg chg="mod modCrop">
          <ac:chgData name="Smith, Jon Scott" userId="780792eb-67da-413e-8080-9939a16ffae8" providerId="ADAL" clId="{F536164D-CA0F-42F1-ABBE-434C4AABBDC7}" dt="2020-12-04T18:15:40.933" v="1379" actId="14100"/>
          <ac:picMkLst>
            <pc:docMk/>
            <pc:sldMk cId="1115523714" sldId="266"/>
            <ac:picMk id="10" creationId="{685A5B15-78F8-4774-9956-D05C9CE116EB}"/>
          </ac:picMkLst>
        </pc:picChg>
        <pc:picChg chg="del">
          <ac:chgData name="Smith, Jon Scott" userId="780792eb-67da-413e-8080-9939a16ffae8" providerId="ADAL" clId="{F536164D-CA0F-42F1-ABBE-434C4AABBDC7}" dt="2020-12-04T18:16:54.559" v="1398" actId="478"/>
          <ac:picMkLst>
            <pc:docMk/>
            <pc:sldMk cId="1115523714" sldId="266"/>
            <ac:picMk id="11" creationId="{14FB9A56-CEE7-448A-BDD6-932F02FA9904}"/>
          </ac:picMkLst>
        </pc:picChg>
        <pc:picChg chg="mod modCrop">
          <ac:chgData name="Smith, Jon Scott" userId="780792eb-67da-413e-8080-9939a16ffae8" providerId="ADAL" clId="{F536164D-CA0F-42F1-ABBE-434C4AABBDC7}" dt="2020-12-04T18:16:02.209" v="1386" actId="1076"/>
          <ac:picMkLst>
            <pc:docMk/>
            <pc:sldMk cId="1115523714" sldId="266"/>
            <ac:picMk id="25" creationId="{00000000-0000-0000-0000-000000000000}"/>
          </ac:picMkLst>
        </pc:picChg>
      </pc:sldChg>
      <pc:sldChg chg="modSp mod">
        <pc:chgData name="Smith, Jon Scott" userId="780792eb-67da-413e-8080-9939a16ffae8" providerId="ADAL" clId="{F536164D-CA0F-42F1-ABBE-434C4AABBDC7}" dt="2020-12-04T18:27:35.133" v="1631" actId="14100"/>
        <pc:sldMkLst>
          <pc:docMk/>
          <pc:sldMk cId="2533826319" sldId="267"/>
        </pc:sldMkLst>
        <pc:spChg chg="mod">
          <ac:chgData name="Smith, Jon Scott" userId="780792eb-67da-413e-8080-9939a16ffae8" providerId="ADAL" clId="{F536164D-CA0F-42F1-ABBE-434C4AABBDC7}" dt="2020-12-04T18:23:06.637" v="1523" actId="20577"/>
          <ac:spMkLst>
            <pc:docMk/>
            <pc:sldMk cId="2533826319" sldId="267"/>
            <ac:spMk id="2" creationId="{00000000-0000-0000-0000-000000000000}"/>
          </ac:spMkLst>
        </pc:spChg>
        <pc:spChg chg="mod">
          <ac:chgData name="Smith, Jon Scott" userId="780792eb-67da-413e-8080-9939a16ffae8" providerId="ADAL" clId="{F536164D-CA0F-42F1-ABBE-434C4AABBDC7}" dt="2020-12-04T18:24:15.582" v="1535" actId="1076"/>
          <ac:spMkLst>
            <pc:docMk/>
            <pc:sldMk cId="2533826319" sldId="267"/>
            <ac:spMk id="3" creationId="{00000000-0000-0000-0000-000000000000}"/>
          </ac:spMkLst>
        </pc:spChg>
        <pc:spChg chg="mod">
          <ac:chgData name="Smith, Jon Scott" userId="780792eb-67da-413e-8080-9939a16ffae8" providerId="ADAL" clId="{F536164D-CA0F-42F1-ABBE-434C4AABBDC7}" dt="2020-12-04T18:27:04.621" v="1623" actId="1076"/>
          <ac:spMkLst>
            <pc:docMk/>
            <pc:sldMk cId="2533826319" sldId="267"/>
            <ac:spMk id="5" creationId="{00000000-0000-0000-0000-000000000000}"/>
          </ac:spMkLst>
        </pc:spChg>
        <pc:spChg chg="mod">
          <ac:chgData name="Smith, Jon Scott" userId="780792eb-67da-413e-8080-9939a16ffae8" providerId="ADAL" clId="{F536164D-CA0F-42F1-ABBE-434C4AABBDC7}" dt="2020-12-04T18:26:31.701" v="1613" actId="1076"/>
          <ac:spMkLst>
            <pc:docMk/>
            <pc:sldMk cId="2533826319" sldId="267"/>
            <ac:spMk id="10" creationId="{00000000-0000-0000-0000-000000000000}"/>
          </ac:spMkLst>
        </pc:spChg>
        <pc:spChg chg="mod">
          <ac:chgData name="Smith, Jon Scott" userId="780792eb-67da-413e-8080-9939a16ffae8" providerId="ADAL" clId="{F536164D-CA0F-42F1-ABBE-434C4AABBDC7}" dt="2020-12-04T18:27:35.133" v="1631" actId="14100"/>
          <ac:spMkLst>
            <pc:docMk/>
            <pc:sldMk cId="2533826319" sldId="267"/>
            <ac:spMk id="12" creationId="{00000000-0000-0000-0000-000000000000}"/>
          </ac:spMkLst>
        </pc:spChg>
        <pc:picChg chg="mod">
          <ac:chgData name="Smith, Jon Scott" userId="780792eb-67da-413e-8080-9939a16ffae8" providerId="ADAL" clId="{F536164D-CA0F-42F1-ABBE-434C4AABBDC7}" dt="2020-12-04T18:27:12.426" v="1625" actId="1076"/>
          <ac:picMkLst>
            <pc:docMk/>
            <pc:sldMk cId="2533826319" sldId="267"/>
            <ac:picMk id="4" creationId="{A4875498-70D2-4CA7-BF50-EECC973EA481}"/>
          </ac:picMkLst>
        </pc:picChg>
        <pc:picChg chg="mod modCrop">
          <ac:chgData name="Smith, Jon Scott" userId="780792eb-67da-413e-8080-9939a16ffae8" providerId="ADAL" clId="{F536164D-CA0F-42F1-ABBE-434C4AABBDC7}" dt="2020-12-04T18:27:26.805" v="1629" actId="1076"/>
          <ac:picMkLst>
            <pc:docMk/>
            <pc:sldMk cId="2533826319" sldId="267"/>
            <ac:picMk id="6" creationId="{00000000-0000-0000-0000-000000000000}"/>
          </ac:picMkLst>
        </pc:picChg>
        <pc:picChg chg="mod">
          <ac:chgData name="Smith, Jon Scott" userId="780792eb-67da-413e-8080-9939a16ffae8" providerId="ADAL" clId="{F536164D-CA0F-42F1-ABBE-434C4AABBDC7}" dt="2020-12-04T18:24:20.180" v="1536" actId="1076"/>
          <ac:picMkLst>
            <pc:docMk/>
            <pc:sldMk cId="2533826319" sldId="267"/>
            <ac:picMk id="8" creationId="{EB9EE79D-176A-459D-9995-E353096F2F30}"/>
          </ac:picMkLst>
        </pc:picChg>
        <pc:picChg chg="mod ord modCrop">
          <ac:chgData name="Smith, Jon Scott" userId="780792eb-67da-413e-8080-9939a16ffae8" providerId="ADAL" clId="{F536164D-CA0F-42F1-ABBE-434C4AABBDC7}" dt="2020-12-04T18:26:34.483" v="1614" actId="167"/>
          <ac:picMkLst>
            <pc:docMk/>
            <pc:sldMk cId="2533826319" sldId="267"/>
            <ac:picMk id="14" creationId="{00000000-0000-0000-0000-000000000000}"/>
          </ac:picMkLst>
        </pc:picChg>
      </pc:sldChg>
      <pc:sldChg chg="modSp mod">
        <pc:chgData name="Smith, Jon Scott" userId="780792eb-67da-413e-8080-9939a16ffae8" providerId="ADAL" clId="{F536164D-CA0F-42F1-ABBE-434C4AABBDC7}" dt="2020-12-04T18:30:33.347" v="1727" actId="20577"/>
        <pc:sldMkLst>
          <pc:docMk/>
          <pc:sldMk cId="1621991735" sldId="268"/>
        </pc:sldMkLst>
        <pc:spChg chg="mod">
          <ac:chgData name="Smith, Jon Scott" userId="780792eb-67da-413e-8080-9939a16ffae8" providerId="ADAL" clId="{F536164D-CA0F-42F1-ABBE-434C4AABBDC7}" dt="2020-12-04T18:30:16.019" v="1704" actId="20577"/>
          <ac:spMkLst>
            <pc:docMk/>
            <pc:sldMk cId="1621991735" sldId="268"/>
            <ac:spMk id="2" creationId="{00000000-0000-0000-0000-000000000000}"/>
          </ac:spMkLst>
        </pc:spChg>
        <pc:spChg chg="mod">
          <ac:chgData name="Smith, Jon Scott" userId="780792eb-67da-413e-8080-9939a16ffae8" providerId="ADAL" clId="{F536164D-CA0F-42F1-ABBE-434C4AABBDC7}" dt="2020-12-04T18:29:06.983" v="1673" actId="1076"/>
          <ac:spMkLst>
            <pc:docMk/>
            <pc:sldMk cId="1621991735" sldId="268"/>
            <ac:spMk id="3" creationId="{00000000-0000-0000-0000-000000000000}"/>
          </ac:spMkLst>
        </pc:spChg>
        <pc:spChg chg="mod">
          <ac:chgData name="Smith, Jon Scott" userId="780792eb-67da-413e-8080-9939a16ffae8" providerId="ADAL" clId="{F536164D-CA0F-42F1-ABBE-434C4AABBDC7}" dt="2020-12-04T18:30:33.347" v="1727" actId="20577"/>
          <ac:spMkLst>
            <pc:docMk/>
            <pc:sldMk cId="1621991735" sldId="268"/>
            <ac:spMk id="5" creationId="{00000000-0000-0000-0000-000000000000}"/>
          </ac:spMkLst>
        </pc:spChg>
        <pc:spChg chg="mod">
          <ac:chgData name="Smith, Jon Scott" userId="780792eb-67da-413e-8080-9939a16ffae8" providerId="ADAL" clId="{F536164D-CA0F-42F1-ABBE-434C4AABBDC7}" dt="2020-12-04T18:29:21.289" v="1677" actId="14100"/>
          <ac:spMkLst>
            <pc:docMk/>
            <pc:sldMk cId="1621991735" sldId="268"/>
            <ac:spMk id="8" creationId="{00000000-0000-0000-0000-000000000000}"/>
          </ac:spMkLst>
        </pc:spChg>
        <pc:spChg chg="mod">
          <ac:chgData name="Smith, Jon Scott" userId="780792eb-67da-413e-8080-9939a16ffae8" providerId="ADAL" clId="{F536164D-CA0F-42F1-ABBE-434C4AABBDC7}" dt="2020-12-04T18:30:09.022" v="1690" actId="14100"/>
          <ac:spMkLst>
            <pc:docMk/>
            <pc:sldMk cId="1621991735" sldId="268"/>
            <ac:spMk id="12" creationId="{00000000-0000-0000-0000-000000000000}"/>
          </ac:spMkLst>
        </pc:spChg>
        <pc:picChg chg="mod modCrop">
          <ac:chgData name="Smith, Jon Scott" userId="780792eb-67da-413e-8080-9939a16ffae8" providerId="ADAL" clId="{F536164D-CA0F-42F1-ABBE-434C4AABBDC7}" dt="2020-12-04T18:29:10.674" v="1674" actId="1076"/>
          <ac:picMkLst>
            <pc:docMk/>
            <pc:sldMk cId="1621991735" sldId="268"/>
            <ac:picMk id="20" creationId="{00000000-0000-0000-0000-000000000000}"/>
          </ac:picMkLst>
        </pc:picChg>
        <pc:picChg chg="mod modCrop">
          <ac:chgData name="Smith, Jon Scott" userId="780792eb-67da-413e-8080-9939a16ffae8" providerId="ADAL" clId="{F536164D-CA0F-42F1-ABBE-434C4AABBDC7}" dt="2020-12-04T18:29:58.110" v="1687" actId="1076"/>
          <ac:picMkLst>
            <pc:docMk/>
            <pc:sldMk cId="1621991735" sldId="268"/>
            <ac:picMk id="22" creationId="{00000000-0000-0000-0000-000000000000}"/>
          </ac:picMkLst>
        </pc:picChg>
      </pc:sldChg>
      <pc:sldChg chg="modSp mod">
        <pc:chgData name="Smith, Jon Scott" userId="780792eb-67da-413e-8080-9939a16ffae8" providerId="ADAL" clId="{F536164D-CA0F-42F1-ABBE-434C4AABBDC7}" dt="2020-12-04T18:31:50.987" v="1775" actId="20577"/>
        <pc:sldMkLst>
          <pc:docMk/>
          <pc:sldMk cId="1417855959" sldId="269"/>
        </pc:sldMkLst>
        <pc:spChg chg="mod">
          <ac:chgData name="Smith, Jon Scott" userId="780792eb-67da-413e-8080-9939a16ffae8" providerId="ADAL" clId="{F536164D-CA0F-42F1-ABBE-434C4AABBDC7}" dt="2020-12-04T18:31:50.987" v="1775" actId="20577"/>
          <ac:spMkLst>
            <pc:docMk/>
            <pc:sldMk cId="1417855959" sldId="269"/>
            <ac:spMk id="2" creationId="{00000000-0000-0000-0000-000000000000}"/>
          </ac:spMkLst>
        </pc:spChg>
        <pc:spChg chg="mod">
          <ac:chgData name="Smith, Jon Scott" userId="780792eb-67da-413e-8080-9939a16ffae8" providerId="ADAL" clId="{F536164D-CA0F-42F1-ABBE-434C4AABBDC7}" dt="2020-12-04T18:31:41.836" v="1744" actId="14100"/>
          <ac:spMkLst>
            <pc:docMk/>
            <pc:sldMk cId="1417855959" sldId="269"/>
            <ac:spMk id="22" creationId="{00000000-0000-0000-0000-000000000000}"/>
          </ac:spMkLst>
        </pc:spChg>
        <pc:picChg chg="mod">
          <ac:chgData name="Smith, Jon Scott" userId="780792eb-67da-413e-8080-9939a16ffae8" providerId="ADAL" clId="{F536164D-CA0F-42F1-ABBE-434C4AABBDC7}" dt="2020-12-04T18:31:33.326" v="1742" actId="1076"/>
          <ac:picMkLst>
            <pc:docMk/>
            <pc:sldMk cId="1417855959" sldId="269"/>
            <ac:picMk id="24" creationId="{00000000-0000-0000-0000-000000000000}"/>
          </ac:picMkLst>
        </pc:picChg>
      </pc:sldChg>
      <pc:sldChg chg="addSp modSp mod">
        <pc:chgData name="Smith, Jon Scott" userId="780792eb-67da-413e-8080-9939a16ffae8" providerId="ADAL" clId="{F536164D-CA0F-42F1-ABBE-434C4AABBDC7}" dt="2020-12-04T18:33:47.946" v="1891" actId="20577"/>
        <pc:sldMkLst>
          <pc:docMk/>
          <pc:sldMk cId="1393821532" sldId="270"/>
        </pc:sldMkLst>
        <pc:spChg chg="mod">
          <ac:chgData name="Smith, Jon Scott" userId="780792eb-67da-413e-8080-9939a16ffae8" providerId="ADAL" clId="{F536164D-CA0F-42F1-ABBE-434C4AABBDC7}" dt="2020-12-04T18:33:47.946" v="1891" actId="20577"/>
          <ac:spMkLst>
            <pc:docMk/>
            <pc:sldMk cId="1393821532" sldId="270"/>
            <ac:spMk id="2" creationId="{00000000-0000-0000-0000-000000000000}"/>
          </ac:spMkLst>
        </pc:spChg>
        <pc:spChg chg="add mod">
          <ac:chgData name="Smith, Jon Scott" userId="780792eb-67da-413e-8080-9939a16ffae8" providerId="ADAL" clId="{F536164D-CA0F-42F1-ABBE-434C4AABBDC7}" dt="2020-12-04T18:32:40.155" v="1787" actId="1076"/>
          <ac:spMkLst>
            <pc:docMk/>
            <pc:sldMk cId="1393821532" sldId="270"/>
            <ac:spMk id="3" creationId="{B1A87387-EFFA-47DC-8BAF-32CBA345FB83}"/>
          </ac:spMkLst>
        </pc:spChg>
        <pc:spChg chg="add mod">
          <ac:chgData name="Smith, Jon Scott" userId="780792eb-67da-413e-8080-9939a16ffae8" providerId="ADAL" clId="{F536164D-CA0F-42F1-ABBE-434C4AABBDC7}" dt="2020-12-04T18:32:47.977" v="1789" actId="1076"/>
          <ac:spMkLst>
            <pc:docMk/>
            <pc:sldMk cId="1393821532" sldId="270"/>
            <ac:spMk id="4" creationId="{B7FABF3A-9E1F-4B25-8343-24EBF935A7F0}"/>
          </ac:spMkLst>
        </pc:spChg>
        <pc:spChg chg="add mod">
          <ac:chgData name="Smith, Jon Scott" userId="780792eb-67da-413e-8080-9939a16ffae8" providerId="ADAL" clId="{F536164D-CA0F-42F1-ABBE-434C4AABBDC7}" dt="2020-12-04T18:32:51.516" v="1791" actId="1076"/>
          <ac:spMkLst>
            <pc:docMk/>
            <pc:sldMk cId="1393821532" sldId="270"/>
            <ac:spMk id="6" creationId="{7A6658D9-4091-46CC-8843-FD6D86C8986A}"/>
          </ac:spMkLst>
        </pc:spChg>
        <pc:spChg chg="mod">
          <ac:chgData name="Smith, Jon Scott" userId="780792eb-67da-413e-8080-9939a16ffae8" providerId="ADAL" clId="{F536164D-CA0F-42F1-ABBE-434C4AABBDC7}" dt="2020-12-04T18:32:35.158" v="1785" actId="1076"/>
          <ac:spMkLst>
            <pc:docMk/>
            <pc:sldMk cId="1393821532" sldId="270"/>
            <ac:spMk id="10" creationId="{00000000-0000-0000-0000-000000000000}"/>
          </ac:spMkLst>
        </pc:spChg>
        <pc:picChg chg="mod">
          <ac:chgData name="Smith, Jon Scott" userId="780792eb-67da-413e-8080-9939a16ffae8" providerId="ADAL" clId="{F536164D-CA0F-42F1-ABBE-434C4AABBDC7}" dt="2020-12-04T18:32:31.675" v="1784" actId="1076"/>
          <ac:picMkLst>
            <pc:docMk/>
            <pc:sldMk cId="1393821532" sldId="270"/>
            <ac:picMk id="9" creationId="{00000000-0000-0000-0000-000000000000}"/>
          </ac:picMkLst>
        </pc:picChg>
      </pc:sldChg>
      <pc:sldChg chg="delSp modSp mod">
        <pc:chgData name="Smith, Jon Scott" userId="780792eb-67da-413e-8080-9939a16ffae8" providerId="ADAL" clId="{F536164D-CA0F-42F1-ABBE-434C4AABBDC7}" dt="2020-12-04T18:35:42.800" v="1927" actId="1076"/>
        <pc:sldMkLst>
          <pc:docMk/>
          <pc:sldMk cId="1791894046" sldId="271"/>
        </pc:sldMkLst>
        <pc:spChg chg="mod">
          <ac:chgData name="Smith, Jon Scott" userId="780792eb-67da-413e-8080-9939a16ffae8" providerId="ADAL" clId="{F536164D-CA0F-42F1-ABBE-434C4AABBDC7}" dt="2020-12-04T18:35:42.800" v="1927" actId="1076"/>
          <ac:spMkLst>
            <pc:docMk/>
            <pc:sldMk cId="1791894046" sldId="271"/>
            <ac:spMk id="2" creationId="{00000000-0000-0000-0000-000000000000}"/>
          </ac:spMkLst>
        </pc:spChg>
        <pc:spChg chg="del">
          <ac:chgData name="Smith, Jon Scott" userId="780792eb-67da-413e-8080-9939a16ffae8" providerId="ADAL" clId="{F536164D-CA0F-42F1-ABBE-434C4AABBDC7}" dt="2020-12-04T18:34:47.210" v="1911" actId="478"/>
          <ac:spMkLst>
            <pc:docMk/>
            <pc:sldMk cId="1791894046" sldId="271"/>
            <ac:spMk id="9" creationId="{00000000-0000-0000-0000-000000000000}"/>
          </ac:spMkLst>
        </pc:spChg>
        <pc:spChg chg="mod">
          <ac:chgData name="Smith, Jon Scott" userId="780792eb-67da-413e-8080-9939a16ffae8" providerId="ADAL" clId="{F536164D-CA0F-42F1-ABBE-434C4AABBDC7}" dt="2020-12-04T18:35:20.740" v="1920" actId="14100"/>
          <ac:spMkLst>
            <pc:docMk/>
            <pc:sldMk cId="1791894046" sldId="271"/>
            <ac:spMk id="11" creationId="{00000000-0000-0000-0000-000000000000}"/>
          </ac:spMkLst>
        </pc:spChg>
        <pc:spChg chg="mod">
          <ac:chgData name="Smith, Jon Scott" userId="780792eb-67da-413e-8080-9939a16ffae8" providerId="ADAL" clId="{F536164D-CA0F-42F1-ABBE-434C4AABBDC7}" dt="2020-12-04T18:35:31.284" v="1924" actId="14100"/>
          <ac:spMkLst>
            <pc:docMk/>
            <pc:sldMk cId="1791894046" sldId="271"/>
            <ac:spMk id="13" creationId="{00000000-0000-0000-0000-000000000000}"/>
          </ac:spMkLst>
        </pc:spChg>
        <pc:picChg chg="mod">
          <ac:chgData name="Smith, Jon Scott" userId="780792eb-67da-413e-8080-9939a16ffae8" providerId="ADAL" clId="{F536164D-CA0F-42F1-ABBE-434C4AABBDC7}" dt="2020-12-04T18:35:33.892" v="1926" actId="1076"/>
          <ac:picMkLst>
            <pc:docMk/>
            <pc:sldMk cId="1791894046" sldId="271"/>
            <ac:picMk id="10" creationId="{00000000-0000-0000-0000-000000000000}"/>
          </ac:picMkLst>
        </pc:picChg>
      </pc:sldChg>
      <pc:sldChg chg="modSp mod">
        <pc:chgData name="Smith, Jon Scott" userId="780792eb-67da-413e-8080-9939a16ffae8" providerId="ADAL" clId="{F536164D-CA0F-42F1-ABBE-434C4AABBDC7}" dt="2020-12-04T18:40:16.754" v="2131" actId="1076"/>
        <pc:sldMkLst>
          <pc:docMk/>
          <pc:sldMk cId="2281907745" sldId="272"/>
        </pc:sldMkLst>
        <pc:spChg chg="mod">
          <ac:chgData name="Smith, Jon Scott" userId="780792eb-67da-413e-8080-9939a16ffae8" providerId="ADAL" clId="{F536164D-CA0F-42F1-ABBE-434C4AABBDC7}" dt="2020-12-04T18:38:00.817" v="2097" actId="20577"/>
          <ac:spMkLst>
            <pc:docMk/>
            <pc:sldMk cId="2281907745" sldId="272"/>
            <ac:spMk id="2" creationId="{00000000-0000-0000-0000-000000000000}"/>
          </ac:spMkLst>
        </pc:spChg>
        <pc:spChg chg="mod">
          <ac:chgData name="Smith, Jon Scott" userId="780792eb-67da-413e-8080-9939a16ffae8" providerId="ADAL" clId="{F536164D-CA0F-42F1-ABBE-434C4AABBDC7}" dt="2020-12-04T18:39:24.650" v="2122" actId="14100"/>
          <ac:spMkLst>
            <pc:docMk/>
            <pc:sldMk cId="2281907745" sldId="272"/>
            <ac:spMk id="7" creationId="{00000000-0000-0000-0000-000000000000}"/>
          </ac:spMkLst>
        </pc:spChg>
        <pc:spChg chg="mod">
          <ac:chgData name="Smith, Jon Scott" userId="780792eb-67da-413e-8080-9939a16ffae8" providerId="ADAL" clId="{F536164D-CA0F-42F1-ABBE-434C4AABBDC7}" dt="2020-12-04T18:39:33.727" v="2125" actId="1076"/>
          <ac:spMkLst>
            <pc:docMk/>
            <pc:sldMk cId="2281907745" sldId="272"/>
            <ac:spMk id="10" creationId="{00000000-0000-0000-0000-000000000000}"/>
          </ac:spMkLst>
        </pc:spChg>
        <pc:picChg chg="mod modCrop">
          <ac:chgData name="Smith, Jon Scott" userId="780792eb-67da-413e-8080-9939a16ffae8" providerId="ADAL" clId="{F536164D-CA0F-42F1-ABBE-434C4AABBDC7}" dt="2020-12-04T18:39:56.559" v="2127" actId="732"/>
          <ac:picMkLst>
            <pc:docMk/>
            <pc:sldMk cId="2281907745" sldId="272"/>
            <ac:picMk id="4" creationId="{00000000-0000-0000-0000-000000000000}"/>
          </ac:picMkLst>
        </pc:picChg>
        <pc:picChg chg="mod">
          <ac:chgData name="Smith, Jon Scott" userId="780792eb-67da-413e-8080-9939a16ffae8" providerId="ADAL" clId="{F536164D-CA0F-42F1-ABBE-434C4AABBDC7}" dt="2020-12-04T18:40:16.754" v="2131" actId="1076"/>
          <ac:picMkLst>
            <pc:docMk/>
            <pc:sldMk cId="2281907745" sldId="272"/>
            <ac:picMk id="8" creationId="{83942F97-31F7-4B46-A360-4F4A43D773CE}"/>
          </ac:picMkLst>
        </pc:picChg>
      </pc:sldChg>
      <pc:sldChg chg="modSp mod">
        <pc:chgData name="Smith, Jon Scott" userId="780792eb-67da-413e-8080-9939a16ffae8" providerId="ADAL" clId="{F536164D-CA0F-42F1-ABBE-434C4AABBDC7}" dt="2020-12-04T18:45:39.173" v="2439" actId="20577"/>
        <pc:sldMkLst>
          <pc:docMk/>
          <pc:sldMk cId="3514889532" sldId="273"/>
        </pc:sldMkLst>
        <pc:spChg chg="mod">
          <ac:chgData name="Smith, Jon Scott" userId="780792eb-67da-413e-8080-9939a16ffae8" providerId="ADAL" clId="{F536164D-CA0F-42F1-ABBE-434C4AABBDC7}" dt="2020-12-04T18:45:39.173" v="2439" actId="20577"/>
          <ac:spMkLst>
            <pc:docMk/>
            <pc:sldMk cId="3514889532" sldId="273"/>
            <ac:spMk id="2" creationId="{00000000-0000-0000-0000-000000000000}"/>
          </ac:spMkLst>
        </pc:spChg>
        <pc:spChg chg="mod">
          <ac:chgData name="Smith, Jon Scott" userId="780792eb-67da-413e-8080-9939a16ffae8" providerId="ADAL" clId="{F536164D-CA0F-42F1-ABBE-434C4AABBDC7}" dt="2020-12-04T18:43:30.691" v="2270" actId="1076"/>
          <ac:spMkLst>
            <pc:docMk/>
            <pc:sldMk cId="3514889532" sldId="273"/>
            <ac:spMk id="3" creationId="{00000000-0000-0000-0000-000000000000}"/>
          </ac:spMkLst>
        </pc:spChg>
        <pc:spChg chg="mod">
          <ac:chgData name="Smith, Jon Scott" userId="780792eb-67da-413e-8080-9939a16ffae8" providerId="ADAL" clId="{F536164D-CA0F-42F1-ABBE-434C4AABBDC7}" dt="2020-12-04T18:42:57.794" v="2263" actId="14100"/>
          <ac:spMkLst>
            <pc:docMk/>
            <pc:sldMk cId="3514889532" sldId="273"/>
            <ac:spMk id="9" creationId="{00000000-0000-0000-0000-000000000000}"/>
          </ac:spMkLst>
        </pc:spChg>
        <pc:spChg chg="mod">
          <ac:chgData name="Smith, Jon Scott" userId="780792eb-67da-413e-8080-9939a16ffae8" providerId="ADAL" clId="{F536164D-CA0F-42F1-ABBE-434C4AABBDC7}" dt="2020-12-04T18:43:50.293" v="2273" actId="14100"/>
          <ac:spMkLst>
            <pc:docMk/>
            <pc:sldMk cId="3514889532" sldId="273"/>
            <ac:spMk id="10" creationId="{00000000-0000-0000-0000-000000000000}"/>
          </ac:spMkLst>
        </pc:spChg>
        <pc:picChg chg="mod">
          <ac:chgData name="Smith, Jon Scott" userId="780792eb-67da-413e-8080-9939a16ffae8" providerId="ADAL" clId="{F536164D-CA0F-42F1-ABBE-434C4AABBDC7}" dt="2020-12-04T18:43:17.455" v="2268" actId="1076"/>
          <ac:picMkLst>
            <pc:docMk/>
            <pc:sldMk cId="3514889532" sldId="273"/>
            <ac:picMk id="4" creationId="{69EE1341-6031-42CE-A0E2-365340852E4C}"/>
          </ac:picMkLst>
        </pc:picChg>
        <pc:picChg chg="mod">
          <ac:chgData name="Smith, Jon Scott" userId="780792eb-67da-413e-8080-9939a16ffae8" providerId="ADAL" clId="{F536164D-CA0F-42F1-ABBE-434C4AABBDC7}" dt="2020-12-04T18:42:32.876" v="2257" actId="14100"/>
          <ac:picMkLst>
            <pc:docMk/>
            <pc:sldMk cId="3514889532" sldId="273"/>
            <ac:picMk id="6" creationId="{00000000-0000-0000-0000-000000000000}"/>
          </ac:picMkLst>
        </pc:picChg>
        <pc:picChg chg="mod modCrop">
          <ac:chgData name="Smith, Jon Scott" userId="780792eb-67da-413e-8080-9939a16ffae8" providerId="ADAL" clId="{F536164D-CA0F-42F1-ABBE-434C4AABBDC7}" dt="2020-12-04T18:42:51.378" v="2261" actId="14100"/>
          <ac:picMkLst>
            <pc:docMk/>
            <pc:sldMk cId="3514889532" sldId="273"/>
            <ac:picMk id="7" creationId="{5C3E2352-4918-43FA-9509-AEEDE0C8B1A0}"/>
          </ac:picMkLst>
        </pc:picChg>
        <pc:picChg chg="mod">
          <ac:chgData name="Smith, Jon Scott" userId="780792eb-67da-413e-8080-9939a16ffae8" providerId="ADAL" clId="{F536164D-CA0F-42F1-ABBE-434C4AABBDC7}" dt="2020-12-04T18:43:04.234" v="2265" actId="14100"/>
          <ac:picMkLst>
            <pc:docMk/>
            <pc:sldMk cId="3514889532" sldId="273"/>
            <ac:picMk id="8" creationId="{2BAB1E9B-A634-4899-BE4F-81BC3724AFC8}"/>
          </ac:picMkLst>
        </pc:picChg>
      </pc:sldChg>
      <pc:sldChg chg="modSp mod">
        <pc:chgData name="Smith, Jon Scott" userId="780792eb-67da-413e-8080-9939a16ffae8" providerId="ADAL" clId="{F536164D-CA0F-42F1-ABBE-434C4AABBDC7}" dt="2020-12-04T19:25:06.601" v="4385" actId="20577"/>
        <pc:sldMkLst>
          <pc:docMk/>
          <pc:sldMk cId="890010847" sldId="274"/>
        </pc:sldMkLst>
        <pc:spChg chg="mod">
          <ac:chgData name="Smith, Jon Scott" userId="780792eb-67da-413e-8080-9939a16ffae8" providerId="ADAL" clId="{F536164D-CA0F-42F1-ABBE-434C4AABBDC7}" dt="2020-12-04T18:50:06.156" v="2572" actId="20577"/>
          <ac:spMkLst>
            <pc:docMk/>
            <pc:sldMk cId="890010847" sldId="274"/>
            <ac:spMk id="2" creationId="{00000000-0000-0000-0000-000000000000}"/>
          </ac:spMkLst>
        </pc:spChg>
        <pc:spChg chg="mod">
          <ac:chgData name="Smith, Jon Scott" userId="780792eb-67da-413e-8080-9939a16ffae8" providerId="ADAL" clId="{F536164D-CA0F-42F1-ABBE-434C4AABBDC7}" dt="2020-12-04T19:24:59.012" v="4331" actId="27636"/>
          <ac:spMkLst>
            <pc:docMk/>
            <pc:sldMk cId="890010847" sldId="274"/>
            <ac:spMk id="3" creationId="{00000000-0000-0000-0000-000000000000}"/>
          </ac:spMkLst>
        </pc:spChg>
        <pc:spChg chg="mod">
          <ac:chgData name="Smith, Jon Scott" userId="780792eb-67da-413e-8080-9939a16ffae8" providerId="ADAL" clId="{F536164D-CA0F-42F1-ABBE-434C4AABBDC7}" dt="2020-12-04T19:25:06.601" v="4385" actId="20577"/>
          <ac:spMkLst>
            <pc:docMk/>
            <pc:sldMk cId="890010847" sldId="274"/>
            <ac:spMk id="4" creationId="{00000000-0000-0000-0000-000000000000}"/>
          </ac:spMkLst>
        </pc:spChg>
        <pc:spChg chg="mod">
          <ac:chgData name="Smith, Jon Scott" userId="780792eb-67da-413e-8080-9939a16ffae8" providerId="ADAL" clId="{F536164D-CA0F-42F1-ABBE-434C4AABBDC7}" dt="2020-12-04T18:48:32.442" v="2467" actId="1076"/>
          <ac:spMkLst>
            <pc:docMk/>
            <pc:sldMk cId="890010847" sldId="274"/>
            <ac:spMk id="12" creationId="{29E8D600-6B9D-4FD5-B1A3-0D367759BEFD}"/>
          </ac:spMkLst>
        </pc:spChg>
        <pc:spChg chg="mod">
          <ac:chgData name="Smith, Jon Scott" userId="780792eb-67da-413e-8080-9939a16ffae8" providerId="ADAL" clId="{F536164D-CA0F-42F1-ABBE-434C4AABBDC7}" dt="2020-12-04T18:49:23.449" v="2488" actId="1076"/>
          <ac:spMkLst>
            <pc:docMk/>
            <pc:sldMk cId="890010847" sldId="274"/>
            <ac:spMk id="18" creationId="{6F013498-C4AC-4642-91A9-A84650C06F2A}"/>
          </ac:spMkLst>
        </pc:spChg>
        <pc:spChg chg="mod">
          <ac:chgData name="Smith, Jon Scott" userId="780792eb-67da-413e-8080-9939a16ffae8" providerId="ADAL" clId="{F536164D-CA0F-42F1-ABBE-434C4AABBDC7}" dt="2020-12-04T18:49:31.012" v="2489" actId="1076"/>
          <ac:spMkLst>
            <pc:docMk/>
            <pc:sldMk cId="890010847" sldId="274"/>
            <ac:spMk id="19" creationId="{7B210E0B-CD89-4848-99F7-97E7F7E67BFF}"/>
          </ac:spMkLst>
        </pc:spChg>
        <pc:spChg chg="mod">
          <ac:chgData name="Smith, Jon Scott" userId="780792eb-67da-413e-8080-9939a16ffae8" providerId="ADAL" clId="{F536164D-CA0F-42F1-ABBE-434C4AABBDC7}" dt="2020-12-04T18:50:19.542" v="2574" actId="1076"/>
          <ac:spMkLst>
            <pc:docMk/>
            <pc:sldMk cId="890010847" sldId="274"/>
            <ac:spMk id="20" creationId="{3973F1ED-2127-492A-B3D5-0FF10BD83E77}"/>
          </ac:spMkLst>
        </pc:spChg>
        <pc:spChg chg="mod">
          <ac:chgData name="Smith, Jon Scott" userId="780792eb-67da-413e-8080-9939a16ffae8" providerId="ADAL" clId="{F536164D-CA0F-42F1-ABBE-434C4AABBDC7}" dt="2020-12-04T18:50:22.169" v="2575" actId="1076"/>
          <ac:spMkLst>
            <pc:docMk/>
            <pc:sldMk cId="890010847" sldId="274"/>
            <ac:spMk id="21" creationId="{459F65D1-DABD-48B4-B3D9-BC1C166E84C9}"/>
          </ac:spMkLst>
        </pc:spChg>
        <pc:spChg chg="mod">
          <ac:chgData name="Smith, Jon Scott" userId="780792eb-67da-413e-8080-9939a16ffae8" providerId="ADAL" clId="{F536164D-CA0F-42F1-ABBE-434C4AABBDC7}" dt="2020-12-04T18:52:08.881" v="2598" actId="1076"/>
          <ac:spMkLst>
            <pc:docMk/>
            <pc:sldMk cId="890010847" sldId="274"/>
            <ac:spMk id="29" creationId="{00000000-0000-0000-0000-000000000000}"/>
          </ac:spMkLst>
        </pc:spChg>
        <pc:spChg chg="mod">
          <ac:chgData name="Smith, Jon Scott" userId="780792eb-67da-413e-8080-9939a16ffae8" providerId="ADAL" clId="{F536164D-CA0F-42F1-ABBE-434C4AABBDC7}" dt="2020-12-04T18:51:58.901" v="2595" actId="14100"/>
          <ac:spMkLst>
            <pc:docMk/>
            <pc:sldMk cId="890010847" sldId="274"/>
            <ac:spMk id="30" creationId="{00000000-0000-0000-0000-000000000000}"/>
          </ac:spMkLst>
        </pc:spChg>
        <pc:picChg chg="mod">
          <ac:chgData name="Smith, Jon Scott" userId="780792eb-67da-413e-8080-9939a16ffae8" providerId="ADAL" clId="{F536164D-CA0F-42F1-ABBE-434C4AABBDC7}" dt="2020-12-04T18:50:15.900" v="2573"/>
          <ac:picMkLst>
            <pc:docMk/>
            <pc:sldMk cId="890010847" sldId="274"/>
            <ac:picMk id="5" creationId="{F3E11025-1C25-46E2-BC70-6733FDD6C5DB}"/>
          </ac:picMkLst>
        </pc:picChg>
        <pc:picChg chg="mod modCrop">
          <ac:chgData name="Smith, Jon Scott" userId="780792eb-67da-413e-8080-9939a16ffae8" providerId="ADAL" clId="{F536164D-CA0F-42F1-ABBE-434C4AABBDC7}" dt="2020-12-04T18:51:03.379" v="2583" actId="732"/>
          <ac:picMkLst>
            <pc:docMk/>
            <pc:sldMk cId="890010847" sldId="274"/>
            <ac:picMk id="6" creationId="{853B137C-3C81-461A-9DAD-73565AB3116C}"/>
          </ac:picMkLst>
        </pc:picChg>
        <pc:picChg chg="mod modCrop">
          <ac:chgData name="Smith, Jon Scott" userId="780792eb-67da-413e-8080-9939a16ffae8" providerId="ADAL" clId="{F536164D-CA0F-42F1-ABBE-434C4AABBDC7}" dt="2020-12-04T18:51:49.173" v="2592" actId="14100"/>
          <ac:picMkLst>
            <pc:docMk/>
            <pc:sldMk cId="890010847" sldId="274"/>
            <ac:picMk id="10" creationId="{00000000-0000-0000-0000-000000000000}"/>
          </ac:picMkLst>
        </pc:picChg>
      </pc:sldChg>
      <pc:sldChg chg="addSp delSp modSp mod">
        <pc:chgData name="Smith, Jon Scott" userId="780792eb-67da-413e-8080-9939a16ffae8" providerId="ADAL" clId="{F536164D-CA0F-42F1-ABBE-434C4AABBDC7}" dt="2020-12-04T19:26:12.853" v="4428" actId="14100"/>
        <pc:sldMkLst>
          <pc:docMk/>
          <pc:sldMk cId="3780225858" sldId="275"/>
        </pc:sldMkLst>
        <pc:spChg chg="mod">
          <ac:chgData name="Smith, Jon Scott" userId="780792eb-67da-413e-8080-9939a16ffae8" providerId="ADAL" clId="{F536164D-CA0F-42F1-ABBE-434C4AABBDC7}" dt="2020-12-04T19:00:46.609" v="2843" actId="6549"/>
          <ac:spMkLst>
            <pc:docMk/>
            <pc:sldMk cId="3780225858" sldId="275"/>
            <ac:spMk id="2" creationId="{00000000-0000-0000-0000-000000000000}"/>
          </ac:spMkLst>
        </pc:spChg>
        <pc:spChg chg="mod">
          <ac:chgData name="Smith, Jon Scott" userId="780792eb-67da-413e-8080-9939a16ffae8" providerId="ADAL" clId="{F536164D-CA0F-42F1-ABBE-434C4AABBDC7}" dt="2020-12-04T19:01:17.274" v="2882" actId="1076"/>
          <ac:spMkLst>
            <pc:docMk/>
            <pc:sldMk cId="3780225858" sldId="275"/>
            <ac:spMk id="3" creationId="{00000000-0000-0000-0000-000000000000}"/>
          </ac:spMkLst>
        </pc:spChg>
        <pc:spChg chg="mod">
          <ac:chgData name="Smith, Jon Scott" userId="780792eb-67da-413e-8080-9939a16ffae8" providerId="ADAL" clId="{F536164D-CA0F-42F1-ABBE-434C4AABBDC7}" dt="2020-12-04T19:25:46.009" v="4400" actId="20577"/>
          <ac:spMkLst>
            <pc:docMk/>
            <pc:sldMk cId="3780225858" sldId="275"/>
            <ac:spMk id="5" creationId="{00000000-0000-0000-0000-000000000000}"/>
          </ac:spMkLst>
        </pc:spChg>
        <pc:spChg chg="mod ord">
          <ac:chgData name="Smith, Jon Scott" userId="780792eb-67da-413e-8080-9939a16ffae8" providerId="ADAL" clId="{F536164D-CA0F-42F1-ABBE-434C4AABBDC7}" dt="2020-12-04T19:08:44.139" v="3409" actId="14100"/>
          <ac:spMkLst>
            <pc:docMk/>
            <pc:sldMk cId="3780225858" sldId="275"/>
            <ac:spMk id="9" creationId="{00000000-0000-0000-0000-000000000000}"/>
          </ac:spMkLst>
        </pc:spChg>
        <pc:spChg chg="add mod">
          <ac:chgData name="Smith, Jon Scott" userId="780792eb-67da-413e-8080-9939a16ffae8" providerId="ADAL" clId="{F536164D-CA0F-42F1-ABBE-434C4AABBDC7}" dt="2020-12-04T19:26:12.853" v="4428" actId="14100"/>
          <ac:spMkLst>
            <pc:docMk/>
            <pc:sldMk cId="3780225858" sldId="275"/>
            <ac:spMk id="11" creationId="{767DC9DD-F306-4AD7-8251-3DF328B45DAF}"/>
          </ac:spMkLst>
        </pc:spChg>
        <pc:spChg chg="del">
          <ac:chgData name="Smith, Jon Scott" userId="780792eb-67da-413e-8080-9939a16ffae8" providerId="ADAL" clId="{F536164D-CA0F-42F1-ABBE-434C4AABBDC7}" dt="2020-12-04T19:01:26.937" v="2886" actId="478"/>
          <ac:spMkLst>
            <pc:docMk/>
            <pc:sldMk cId="3780225858" sldId="275"/>
            <ac:spMk id="16" creationId="{00000000-0000-0000-0000-000000000000}"/>
          </ac:spMkLst>
        </pc:spChg>
        <pc:picChg chg="mod">
          <ac:chgData name="Smith, Jon Scott" userId="780792eb-67da-413e-8080-9939a16ffae8" providerId="ADAL" clId="{F536164D-CA0F-42F1-ABBE-434C4AABBDC7}" dt="2020-12-04T19:05:41.018" v="3071" actId="1076"/>
          <ac:picMkLst>
            <pc:docMk/>
            <pc:sldMk cId="3780225858" sldId="275"/>
            <ac:picMk id="10" creationId="{00000000-0000-0000-0000-000000000000}"/>
          </ac:picMkLst>
        </pc:picChg>
        <pc:picChg chg="mod modCrop">
          <ac:chgData name="Smith, Jon Scott" userId="780792eb-67da-413e-8080-9939a16ffae8" providerId="ADAL" clId="{F536164D-CA0F-42F1-ABBE-434C4AABBDC7}" dt="2020-12-04T19:01:44.440" v="2890" actId="732"/>
          <ac:picMkLst>
            <pc:docMk/>
            <pc:sldMk cId="3780225858" sldId="275"/>
            <ac:picMk id="12" creationId="{00000000-0000-0000-0000-000000000000}"/>
          </ac:picMkLst>
        </pc:picChg>
        <pc:picChg chg="mod modCrop">
          <ac:chgData name="Smith, Jon Scott" userId="780792eb-67da-413e-8080-9939a16ffae8" providerId="ADAL" clId="{F536164D-CA0F-42F1-ABBE-434C4AABBDC7}" dt="2020-12-04T19:07:11.116" v="3209" actId="1076"/>
          <ac:picMkLst>
            <pc:docMk/>
            <pc:sldMk cId="3780225858" sldId="275"/>
            <ac:picMk id="17" creationId="{00000000-0000-0000-0000-000000000000}"/>
          </ac:picMkLst>
        </pc:picChg>
      </pc:sldChg>
      <pc:sldChg chg="modSp mod">
        <pc:chgData name="Smith, Jon Scott" userId="780792eb-67da-413e-8080-9939a16ffae8" providerId="ADAL" clId="{F536164D-CA0F-42F1-ABBE-434C4AABBDC7}" dt="2020-12-04T19:27:02.756" v="4430" actId="1076"/>
        <pc:sldMkLst>
          <pc:docMk/>
          <pc:sldMk cId="2083049198" sldId="276"/>
        </pc:sldMkLst>
        <pc:spChg chg="mod">
          <ac:chgData name="Smith, Jon Scott" userId="780792eb-67da-413e-8080-9939a16ffae8" providerId="ADAL" clId="{F536164D-CA0F-42F1-ABBE-434C4AABBDC7}" dt="2020-12-04T19:14:35.884" v="3975" actId="20577"/>
          <ac:spMkLst>
            <pc:docMk/>
            <pc:sldMk cId="2083049198" sldId="276"/>
            <ac:spMk id="2" creationId="{00000000-0000-0000-0000-000000000000}"/>
          </ac:spMkLst>
        </pc:spChg>
        <pc:picChg chg="mod modCrop">
          <ac:chgData name="Smith, Jon Scott" userId="780792eb-67da-413e-8080-9939a16ffae8" providerId="ADAL" clId="{F536164D-CA0F-42F1-ABBE-434C4AABBDC7}" dt="2020-12-04T19:27:02.756" v="4430" actId="1076"/>
          <ac:picMkLst>
            <pc:docMk/>
            <pc:sldMk cId="2083049198" sldId="276"/>
            <ac:picMk id="8" creationId="{00000000-0000-0000-0000-000000000000}"/>
          </ac:picMkLst>
        </pc:picChg>
      </pc:sldChg>
      <pc:sldChg chg="modSp mod">
        <pc:chgData name="Smith, Jon Scott" userId="780792eb-67da-413e-8080-9939a16ffae8" providerId="ADAL" clId="{F536164D-CA0F-42F1-ABBE-434C4AABBDC7}" dt="2020-12-04T19:16:13.069" v="4064" actId="20577"/>
        <pc:sldMkLst>
          <pc:docMk/>
          <pc:sldMk cId="1544884365" sldId="277"/>
        </pc:sldMkLst>
        <pc:spChg chg="mod">
          <ac:chgData name="Smith, Jon Scott" userId="780792eb-67da-413e-8080-9939a16ffae8" providerId="ADAL" clId="{F536164D-CA0F-42F1-ABBE-434C4AABBDC7}" dt="2020-12-04T19:16:13.069" v="4064" actId="20577"/>
          <ac:spMkLst>
            <pc:docMk/>
            <pc:sldMk cId="1544884365" sldId="277"/>
            <ac:spMk id="3" creationId="{00000000-0000-0000-0000-000000000000}"/>
          </ac:spMkLst>
        </pc:spChg>
      </pc:sldChg>
      <pc:sldChg chg="modSp mod">
        <pc:chgData name="Smith, Jon Scott" userId="780792eb-67da-413e-8080-9939a16ffae8" providerId="ADAL" clId="{F536164D-CA0F-42F1-ABBE-434C4AABBDC7}" dt="2020-12-04T17:43:02.349" v="553" actId="20577"/>
        <pc:sldMkLst>
          <pc:docMk/>
          <pc:sldMk cId="1384346362" sldId="278"/>
        </pc:sldMkLst>
        <pc:spChg chg="mod">
          <ac:chgData name="Smith, Jon Scott" userId="780792eb-67da-413e-8080-9939a16ffae8" providerId="ADAL" clId="{F536164D-CA0F-42F1-ABBE-434C4AABBDC7}" dt="2020-12-04T17:43:02.349" v="553" actId="20577"/>
          <ac:spMkLst>
            <pc:docMk/>
            <pc:sldMk cId="1384346362" sldId="278"/>
            <ac:spMk id="2" creationId="{00000000-0000-0000-0000-000000000000}"/>
          </ac:spMkLst>
        </pc:spChg>
        <pc:spChg chg="mod">
          <ac:chgData name="Smith, Jon Scott" userId="780792eb-67da-413e-8080-9939a16ffae8" providerId="ADAL" clId="{F536164D-CA0F-42F1-ABBE-434C4AABBDC7}" dt="2020-12-04T17:41:46.039" v="489" actId="5793"/>
          <ac:spMkLst>
            <pc:docMk/>
            <pc:sldMk cId="1384346362" sldId="278"/>
            <ac:spMk id="3" creationId="{00000000-0000-0000-0000-000000000000}"/>
          </ac:spMkLst>
        </pc:spChg>
      </pc:sldChg>
      <pc:sldChg chg="modSp mod">
        <pc:chgData name="Smith, Jon Scott" userId="780792eb-67da-413e-8080-9939a16ffae8" providerId="ADAL" clId="{F536164D-CA0F-42F1-ABBE-434C4AABBDC7}" dt="2020-12-04T18:12:03.190" v="1300" actId="14100"/>
        <pc:sldMkLst>
          <pc:docMk/>
          <pc:sldMk cId="105106898" sldId="279"/>
        </pc:sldMkLst>
        <pc:spChg chg="mod">
          <ac:chgData name="Smith, Jon Scott" userId="780792eb-67da-413e-8080-9939a16ffae8" providerId="ADAL" clId="{F536164D-CA0F-42F1-ABBE-434C4AABBDC7}" dt="2020-12-04T18:09:34.306" v="1267" actId="20577"/>
          <ac:spMkLst>
            <pc:docMk/>
            <pc:sldMk cId="105106898" sldId="279"/>
            <ac:spMk id="2" creationId="{00000000-0000-0000-0000-000000000000}"/>
          </ac:spMkLst>
        </pc:spChg>
        <pc:spChg chg="mod">
          <ac:chgData name="Smith, Jon Scott" userId="780792eb-67da-413e-8080-9939a16ffae8" providerId="ADAL" clId="{F536164D-CA0F-42F1-ABBE-434C4AABBDC7}" dt="2020-12-04T18:10:40.485" v="1282" actId="1076"/>
          <ac:spMkLst>
            <pc:docMk/>
            <pc:sldMk cId="105106898" sldId="279"/>
            <ac:spMk id="3" creationId="{00000000-0000-0000-0000-000000000000}"/>
          </ac:spMkLst>
        </pc:spChg>
        <pc:spChg chg="mod">
          <ac:chgData name="Smith, Jon Scott" userId="780792eb-67da-413e-8080-9939a16ffae8" providerId="ADAL" clId="{F536164D-CA0F-42F1-ABBE-434C4AABBDC7}" dt="2020-12-04T18:11:21.834" v="1289" actId="1076"/>
          <ac:spMkLst>
            <pc:docMk/>
            <pc:sldMk cId="105106898" sldId="279"/>
            <ac:spMk id="5" creationId="{00000000-0000-0000-0000-000000000000}"/>
          </ac:spMkLst>
        </pc:spChg>
        <pc:spChg chg="mod">
          <ac:chgData name="Smith, Jon Scott" userId="780792eb-67da-413e-8080-9939a16ffae8" providerId="ADAL" clId="{F536164D-CA0F-42F1-ABBE-434C4AABBDC7}" dt="2020-12-04T18:12:03.190" v="1300" actId="14100"/>
          <ac:spMkLst>
            <pc:docMk/>
            <pc:sldMk cId="105106898" sldId="279"/>
            <ac:spMk id="11" creationId="{00000000-0000-0000-0000-000000000000}"/>
          </ac:spMkLst>
        </pc:spChg>
        <pc:spChg chg="mod">
          <ac:chgData name="Smith, Jon Scott" userId="780792eb-67da-413e-8080-9939a16ffae8" providerId="ADAL" clId="{F536164D-CA0F-42F1-ABBE-434C4AABBDC7}" dt="2020-12-04T18:11:51.156" v="1296" actId="1076"/>
          <ac:spMkLst>
            <pc:docMk/>
            <pc:sldMk cId="105106898" sldId="279"/>
            <ac:spMk id="12" creationId="{00000000-0000-0000-0000-000000000000}"/>
          </ac:spMkLst>
        </pc:spChg>
        <pc:picChg chg="mod modCrop">
          <ac:chgData name="Smith, Jon Scott" userId="780792eb-67da-413e-8080-9939a16ffae8" providerId="ADAL" clId="{F536164D-CA0F-42F1-ABBE-434C4AABBDC7}" dt="2020-12-04T18:11:56.931" v="1298" actId="1076"/>
          <ac:picMkLst>
            <pc:docMk/>
            <pc:sldMk cId="105106898" sldId="279"/>
            <ac:picMk id="6" creationId="{00000000-0000-0000-0000-000000000000}"/>
          </ac:picMkLst>
        </pc:picChg>
        <pc:picChg chg="mod modCrop">
          <ac:chgData name="Smith, Jon Scott" userId="780792eb-67da-413e-8080-9939a16ffae8" providerId="ADAL" clId="{F536164D-CA0F-42F1-ABBE-434C4AABBDC7}" dt="2020-12-04T18:11:38.576" v="1293" actId="14100"/>
          <ac:picMkLst>
            <pc:docMk/>
            <pc:sldMk cId="105106898" sldId="279"/>
            <ac:picMk id="10" creationId="{00000000-0000-0000-0000-000000000000}"/>
          </ac:picMkLst>
        </pc:picChg>
      </pc:sldChg>
      <pc:sldChg chg="modSp mod">
        <pc:chgData name="Smith, Jon Scott" userId="780792eb-67da-413e-8080-9939a16ffae8" providerId="ADAL" clId="{F536164D-CA0F-42F1-ABBE-434C4AABBDC7}" dt="2020-12-04T18:00:14.605" v="1020" actId="20577"/>
        <pc:sldMkLst>
          <pc:docMk/>
          <pc:sldMk cId="3192070220" sldId="280"/>
        </pc:sldMkLst>
        <pc:spChg chg="mod">
          <ac:chgData name="Smith, Jon Scott" userId="780792eb-67da-413e-8080-9939a16ffae8" providerId="ADAL" clId="{F536164D-CA0F-42F1-ABBE-434C4AABBDC7}" dt="2020-12-04T18:00:14.605" v="1020" actId="20577"/>
          <ac:spMkLst>
            <pc:docMk/>
            <pc:sldMk cId="3192070220" sldId="280"/>
            <ac:spMk id="2" creationId="{00000000-0000-0000-0000-000000000000}"/>
          </ac:spMkLst>
        </pc:spChg>
      </pc:sldChg>
      <pc:sldChg chg="modSp mod">
        <pc:chgData name="Smith, Jon Scott" userId="780792eb-67da-413e-8080-9939a16ffae8" providerId="ADAL" clId="{F536164D-CA0F-42F1-ABBE-434C4AABBDC7}" dt="2020-12-04T19:18:52.515" v="4096" actId="20577"/>
        <pc:sldMkLst>
          <pc:docMk/>
          <pc:sldMk cId="3015490904" sldId="281"/>
        </pc:sldMkLst>
        <pc:spChg chg="mod">
          <ac:chgData name="Smith, Jon Scott" userId="780792eb-67da-413e-8080-9939a16ffae8" providerId="ADAL" clId="{F536164D-CA0F-42F1-ABBE-434C4AABBDC7}" dt="2020-12-04T19:18:52.515" v="4096" actId="20577"/>
          <ac:spMkLst>
            <pc:docMk/>
            <pc:sldMk cId="3015490904" sldId="281"/>
            <ac:spMk id="2" creationId="{00000000-0000-0000-0000-000000000000}"/>
          </ac:spMkLst>
        </pc:spChg>
        <pc:spChg chg="mod">
          <ac:chgData name="Smith, Jon Scott" userId="780792eb-67da-413e-8080-9939a16ffae8" providerId="ADAL" clId="{F536164D-CA0F-42F1-ABBE-434C4AABBDC7}" dt="2020-12-04T17:43:19.026" v="554" actId="20577"/>
          <ac:spMkLst>
            <pc:docMk/>
            <pc:sldMk cId="3015490904" sldId="281"/>
            <ac:spMk id="3" creationId="{00000000-0000-0000-0000-000000000000}"/>
          </ac:spMkLst>
        </pc:spChg>
      </pc:sldChg>
      <pc:sldChg chg="modSp mod">
        <pc:chgData name="Smith, Jon Scott" userId="780792eb-67da-413e-8080-9939a16ffae8" providerId="ADAL" clId="{F536164D-CA0F-42F1-ABBE-434C4AABBDC7}" dt="2020-12-04T17:50:59.419" v="843" actId="11"/>
        <pc:sldMkLst>
          <pc:docMk/>
          <pc:sldMk cId="260437845" sldId="282"/>
        </pc:sldMkLst>
        <pc:spChg chg="mod">
          <ac:chgData name="Smith, Jon Scott" userId="780792eb-67da-413e-8080-9939a16ffae8" providerId="ADAL" clId="{F536164D-CA0F-42F1-ABBE-434C4AABBDC7}" dt="2020-12-04T17:48:10.240" v="691" actId="20577"/>
          <ac:spMkLst>
            <pc:docMk/>
            <pc:sldMk cId="260437845" sldId="282"/>
            <ac:spMk id="2" creationId="{00000000-0000-0000-0000-000000000000}"/>
          </ac:spMkLst>
        </pc:spChg>
        <pc:spChg chg="mod">
          <ac:chgData name="Smith, Jon Scott" userId="780792eb-67da-413e-8080-9939a16ffae8" providerId="ADAL" clId="{F536164D-CA0F-42F1-ABBE-434C4AABBDC7}" dt="2020-12-04T17:50:59.419" v="843" actId="11"/>
          <ac:spMkLst>
            <pc:docMk/>
            <pc:sldMk cId="260437845" sldId="282"/>
            <ac:spMk id="4" creationId="{D7ACF2F9-515C-443D-8A96-17542586FF77}"/>
          </ac:spMkLst>
        </pc:spChg>
        <pc:picChg chg="mod ord">
          <ac:chgData name="Smith, Jon Scott" userId="780792eb-67da-413e-8080-9939a16ffae8" providerId="ADAL" clId="{F536164D-CA0F-42F1-ABBE-434C4AABBDC7}" dt="2020-12-04T17:49:37.021" v="780" actId="167"/>
          <ac:picMkLst>
            <pc:docMk/>
            <pc:sldMk cId="260437845" sldId="282"/>
            <ac:picMk id="3" creationId="{8E38EEC3-DD74-407E-85E1-BFE3BABF2D32}"/>
          </ac:picMkLst>
        </pc:picChg>
        <pc:picChg chg="mod">
          <ac:chgData name="Smith, Jon Scott" userId="780792eb-67da-413e-8080-9939a16ffae8" providerId="ADAL" clId="{F536164D-CA0F-42F1-ABBE-434C4AABBDC7}" dt="2020-12-04T17:50:04.606" v="801" actId="1076"/>
          <ac:picMkLst>
            <pc:docMk/>
            <pc:sldMk cId="260437845" sldId="282"/>
            <ac:picMk id="8" creationId="{159CD08C-7DA0-42FF-BA4D-61F3D0C42DBC}"/>
          </ac:picMkLst>
        </pc:picChg>
        <pc:picChg chg="mod">
          <ac:chgData name="Smith, Jon Scott" userId="780792eb-67da-413e-8080-9939a16ffae8" providerId="ADAL" clId="{F536164D-CA0F-42F1-ABBE-434C4AABBDC7}" dt="2020-12-04T17:48:28.841" v="692" actId="1076"/>
          <ac:picMkLst>
            <pc:docMk/>
            <pc:sldMk cId="260437845" sldId="282"/>
            <ac:picMk id="9" creationId="{DB48B6D2-A707-49D4-B437-622FA5AC685E}"/>
          </ac:picMkLst>
        </pc:picChg>
      </pc:sldChg>
      <pc:sldChg chg="modSp mod">
        <pc:chgData name="Smith, Jon Scott" userId="780792eb-67da-413e-8080-9939a16ffae8" providerId="ADAL" clId="{F536164D-CA0F-42F1-ABBE-434C4AABBDC7}" dt="2020-12-04T18:00:29.908" v="1024" actId="20577"/>
        <pc:sldMkLst>
          <pc:docMk/>
          <pc:sldMk cId="2313630782" sldId="283"/>
        </pc:sldMkLst>
        <pc:spChg chg="mod">
          <ac:chgData name="Smith, Jon Scott" userId="780792eb-67da-413e-8080-9939a16ffae8" providerId="ADAL" clId="{F536164D-CA0F-42F1-ABBE-434C4AABBDC7}" dt="2020-12-04T18:00:29.908" v="1024" actId="20577"/>
          <ac:spMkLst>
            <pc:docMk/>
            <pc:sldMk cId="2313630782" sldId="283"/>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56D50-A429-41FE-8C28-F7DCC42286B2}" type="datetimeFigureOut">
              <a:rPr lang="en-US" smtClean="0"/>
              <a:t>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183E5-A6A2-437D-A47D-814617CF832D}" type="slidenum">
              <a:rPr lang="en-US" smtClean="0"/>
              <a:t>‹#›</a:t>
            </a:fld>
            <a:endParaRPr lang="en-US"/>
          </a:p>
        </p:txBody>
      </p:sp>
    </p:spTree>
    <p:extLst>
      <p:ext uri="{BB962C8B-B14F-4D97-AF65-F5344CB8AC3E}">
        <p14:creationId xmlns:p14="http://schemas.microsoft.com/office/powerpoint/2010/main" val="790228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0183E5-A6A2-437D-A47D-814617CF832D}" type="slidenum">
              <a:rPr lang="en-US" smtClean="0"/>
              <a:t>1</a:t>
            </a:fld>
            <a:endParaRPr lang="en-US"/>
          </a:p>
        </p:txBody>
      </p:sp>
    </p:spTree>
    <p:extLst>
      <p:ext uri="{BB962C8B-B14F-4D97-AF65-F5344CB8AC3E}">
        <p14:creationId xmlns:p14="http://schemas.microsoft.com/office/powerpoint/2010/main" val="3500411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0183E5-A6A2-437D-A47D-814617CF832D}" type="slidenum">
              <a:rPr lang="en-US" smtClean="0"/>
              <a:t>22</a:t>
            </a:fld>
            <a:endParaRPr lang="en-US"/>
          </a:p>
        </p:txBody>
      </p:sp>
    </p:spTree>
    <p:extLst>
      <p:ext uri="{BB962C8B-B14F-4D97-AF65-F5344CB8AC3E}">
        <p14:creationId xmlns:p14="http://schemas.microsoft.com/office/powerpoint/2010/main" val="1446369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0183E5-A6A2-437D-A47D-814617CF832D}" type="slidenum">
              <a:rPr lang="en-US" smtClean="0"/>
              <a:t>23</a:t>
            </a:fld>
            <a:endParaRPr lang="en-US"/>
          </a:p>
        </p:txBody>
      </p:sp>
    </p:spTree>
    <p:extLst>
      <p:ext uri="{BB962C8B-B14F-4D97-AF65-F5344CB8AC3E}">
        <p14:creationId xmlns:p14="http://schemas.microsoft.com/office/powerpoint/2010/main" val="2613190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0183E5-A6A2-437D-A47D-814617CF832D}" type="slidenum">
              <a:rPr lang="en-US" smtClean="0"/>
              <a:t>26</a:t>
            </a:fld>
            <a:endParaRPr lang="en-US"/>
          </a:p>
        </p:txBody>
      </p:sp>
    </p:spTree>
    <p:extLst>
      <p:ext uri="{BB962C8B-B14F-4D97-AF65-F5344CB8AC3E}">
        <p14:creationId xmlns:p14="http://schemas.microsoft.com/office/powerpoint/2010/main" val="105034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0183E5-A6A2-437D-A47D-814617CF832D}" type="slidenum">
              <a:rPr lang="en-US" smtClean="0"/>
              <a:t>4</a:t>
            </a:fld>
            <a:endParaRPr lang="en-US"/>
          </a:p>
        </p:txBody>
      </p:sp>
    </p:spTree>
    <p:extLst>
      <p:ext uri="{BB962C8B-B14F-4D97-AF65-F5344CB8AC3E}">
        <p14:creationId xmlns:p14="http://schemas.microsoft.com/office/powerpoint/2010/main" val="4095802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0183E5-A6A2-437D-A47D-814617CF832D}" type="slidenum">
              <a:rPr lang="en-US" smtClean="0"/>
              <a:t>7</a:t>
            </a:fld>
            <a:endParaRPr lang="en-US"/>
          </a:p>
        </p:txBody>
      </p:sp>
    </p:spTree>
    <p:extLst>
      <p:ext uri="{BB962C8B-B14F-4D97-AF65-F5344CB8AC3E}">
        <p14:creationId xmlns:p14="http://schemas.microsoft.com/office/powerpoint/2010/main" val="421147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0183E5-A6A2-437D-A47D-814617CF832D}" type="slidenum">
              <a:rPr lang="en-US" smtClean="0"/>
              <a:t>11</a:t>
            </a:fld>
            <a:endParaRPr lang="en-US"/>
          </a:p>
        </p:txBody>
      </p:sp>
    </p:spTree>
    <p:extLst>
      <p:ext uri="{BB962C8B-B14F-4D97-AF65-F5344CB8AC3E}">
        <p14:creationId xmlns:p14="http://schemas.microsoft.com/office/powerpoint/2010/main" val="3454184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0183E5-A6A2-437D-A47D-814617CF832D}" type="slidenum">
              <a:rPr lang="en-US" smtClean="0"/>
              <a:t>12</a:t>
            </a:fld>
            <a:endParaRPr lang="en-US"/>
          </a:p>
        </p:txBody>
      </p:sp>
    </p:spTree>
    <p:extLst>
      <p:ext uri="{BB962C8B-B14F-4D97-AF65-F5344CB8AC3E}">
        <p14:creationId xmlns:p14="http://schemas.microsoft.com/office/powerpoint/2010/main" val="2148284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0183E5-A6A2-437D-A47D-814617CF832D}" type="slidenum">
              <a:rPr lang="en-US" smtClean="0"/>
              <a:t>15</a:t>
            </a:fld>
            <a:endParaRPr lang="en-US"/>
          </a:p>
        </p:txBody>
      </p:sp>
    </p:spTree>
    <p:extLst>
      <p:ext uri="{BB962C8B-B14F-4D97-AF65-F5344CB8AC3E}">
        <p14:creationId xmlns:p14="http://schemas.microsoft.com/office/powerpoint/2010/main" val="3594650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0183E5-A6A2-437D-A47D-814617CF832D}" type="slidenum">
              <a:rPr lang="en-US" smtClean="0"/>
              <a:t>16</a:t>
            </a:fld>
            <a:endParaRPr lang="en-US"/>
          </a:p>
        </p:txBody>
      </p:sp>
    </p:spTree>
    <p:extLst>
      <p:ext uri="{BB962C8B-B14F-4D97-AF65-F5344CB8AC3E}">
        <p14:creationId xmlns:p14="http://schemas.microsoft.com/office/powerpoint/2010/main" val="4038872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0183E5-A6A2-437D-A47D-814617CF832D}" type="slidenum">
              <a:rPr lang="en-US" smtClean="0"/>
              <a:t>17</a:t>
            </a:fld>
            <a:endParaRPr lang="en-US"/>
          </a:p>
        </p:txBody>
      </p:sp>
    </p:spTree>
    <p:extLst>
      <p:ext uri="{BB962C8B-B14F-4D97-AF65-F5344CB8AC3E}">
        <p14:creationId xmlns:p14="http://schemas.microsoft.com/office/powerpoint/2010/main" val="1192891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0183E5-A6A2-437D-A47D-814617CF832D}" type="slidenum">
              <a:rPr lang="en-US" smtClean="0"/>
              <a:t>21</a:t>
            </a:fld>
            <a:endParaRPr lang="en-US"/>
          </a:p>
        </p:txBody>
      </p:sp>
    </p:spTree>
    <p:extLst>
      <p:ext uri="{BB962C8B-B14F-4D97-AF65-F5344CB8AC3E}">
        <p14:creationId xmlns:p14="http://schemas.microsoft.com/office/powerpoint/2010/main" val="2952884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banner.tnstate.edu/applicationNavigator" TargetMode="External"/><Relationship Id="rId2" Type="http://schemas.openxmlformats.org/officeDocument/2006/relationships/hyperlink" Target="http://www.tnstate.edu/banner/" TargetMode="External"/><Relationship Id="rId1" Type="http://schemas.openxmlformats.org/officeDocument/2006/relationships/slideLayout" Target="../slideLayouts/slideLayout2.xml"/><Relationship Id="rId6" Type="http://schemas.openxmlformats.org/officeDocument/2006/relationships/hyperlink" Target="https://htmlcolorcodes.com/" TargetMode="External"/><Relationship Id="rId5" Type="http://schemas.openxmlformats.org/officeDocument/2006/relationships/hyperlink" Target="https://ellucian.service-now.com/" TargetMode="External"/><Relationship Id="rId4" Type="http://schemas.openxmlformats.org/officeDocument/2006/relationships/hyperlink" Target="https://www.youtube.com/watch?v=6Mqqy0lez_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tnstate.edu/bann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www.tnstate.edu/banner/Banner%209%20Quick%20Reference%20Sheet.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a:latin typeface="Calibri" panose="020F0502020204030204" pitchFamily="34" charset="0"/>
                <a:cs typeface="Calibri" panose="020F0502020204030204" pitchFamily="34" charset="0"/>
              </a:rPr>
              <a:t>Banner 9 Basic Navigation</a:t>
            </a:r>
            <a:r>
              <a:rPr lang="en-US" sz="4800" dirty="0"/>
              <a:t> </a:t>
            </a:r>
          </a:p>
        </p:txBody>
      </p:sp>
      <p:sp>
        <p:nvSpPr>
          <p:cNvPr id="3" name="Subtitle 2"/>
          <p:cNvSpPr>
            <a:spLocks noGrp="1"/>
          </p:cNvSpPr>
          <p:nvPr>
            <p:ph type="subTitle" idx="1"/>
          </p:nvPr>
        </p:nvSpPr>
        <p:spPr/>
        <p:txBody>
          <a:bodyPr/>
          <a:lstStyle/>
          <a:p>
            <a:r>
              <a:rPr lang="en-US" dirty="0">
                <a:latin typeface="Calibri" panose="020F0502020204030204" pitchFamily="34" charset="0"/>
                <a:cs typeface="Calibri" panose="020F0502020204030204" pitchFamily="34" charset="0"/>
              </a:rPr>
              <a:t>OTS Applications Team</a:t>
            </a:r>
          </a:p>
          <a:p>
            <a:endParaRPr lang="en-US" dirty="0"/>
          </a:p>
        </p:txBody>
      </p:sp>
    </p:spTree>
    <p:extLst>
      <p:ext uri="{BB962C8B-B14F-4D97-AF65-F5344CB8AC3E}">
        <p14:creationId xmlns:p14="http://schemas.microsoft.com/office/powerpoint/2010/main" val="1970186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Benefit: </a:t>
            </a:r>
            <a:r>
              <a:rPr lang="en-US" b="1" dirty="0">
                <a:solidFill>
                  <a:srgbClr val="0070C0"/>
                </a:solidFill>
                <a:latin typeface="Calibri" panose="020F0502020204030204" pitchFamily="34" charset="0"/>
                <a:cs typeface="Calibri" panose="020F0502020204030204" pitchFamily="34" charset="0"/>
              </a:rPr>
              <a:t>Use any web browser!</a:t>
            </a:r>
            <a:br>
              <a:rPr lang="en-US" dirty="0">
                <a:solidFill>
                  <a:srgbClr val="0070C0"/>
                </a:solidFill>
              </a:rPr>
            </a:br>
            <a:r>
              <a:rPr lang="en-US" sz="2000" b="1" dirty="0">
                <a:solidFill>
                  <a:srgbClr val="0070C0"/>
                </a:solidFill>
                <a:latin typeface="Calibri" panose="020F0502020204030204" pitchFamily="34" charset="0"/>
                <a:cs typeface="Calibri" panose="020F0502020204030204" pitchFamily="34" charset="0"/>
              </a:rPr>
              <a:t>Internet Explorer is no longer required.</a:t>
            </a:r>
            <a:endParaRPr lang="en-US" sz="2000" b="1" dirty="0">
              <a:latin typeface="Calibri" panose="020F0502020204030204" pitchFamily="34" charset="0"/>
              <a:cs typeface="Calibri" panose="020F0502020204030204" pitchFamily="34" charset="0"/>
            </a:endParaRPr>
          </a:p>
        </p:txBody>
      </p:sp>
      <p:pic>
        <p:nvPicPr>
          <p:cNvPr id="16" name="Content Placeholder 15"/>
          <p:cNvPicPr>
            <a:picLocks noGrp="1"/>
          </p:cNvPicPr>
          <p:nvPr>
            <p:ph idx="1"/>
          </p:nvPr>
        </p:nvPicPr>
        <p:blipFill>
          <a:blip r:embed="rId2"/>
          <a:stretch>
            <a:fillRect/>
          </a:stretch>
        </p:blipFill>
        <p:spPr>
          <a:xfrm>
            <a:off x="677863" y="3337190"/>
            <a:ext cx="8596312" cy="1528233"/>
          </a:xfrm>
          <a:prstGeom prst="rect">
            <a:avLst/>
          </a:prstGeom>
        </p:spPr>
      </p:pic>
    </p:spTree>
    <p:extLst>
      <p:ext uri="{BB962C8B-B14F-4D97-AF65-F5344CB8AC3E}">
        <p14:creationId xmlns:p14="http://schemas.microsoft.com/office/powerpoint/2010/main" val="3192070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21"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2" name="Straight Connector 21">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5">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43223" y="267817"/>
            <a:ext cx="8288032" cy="1096316"/>
          </a:xfrm>
        </p:spPr>
        <p:txBody>
          <a:bodyPr vert="horz" lIns="91440" tIns="45720" rIns="91440" bIns="45720" rtlCol="0" anchor="b">
            <a:normAutofit/>
          </a:bodyPr>
          <a:lstStyle/>
          <a:p>
            <a:pPr algn="ctr"/>
            <a:r>
              <a:rPr lang="en-US" b="1" dirty="0">
                <a:latin typeface="Calibri" panose="020F0502020204030204" pitchFamily="34" charset="0"/>
                <a:cs typeface="Calibri" panose="020F0502020204030204" pitchFamily="34" charset="0"/>
              </a:rPr>
              <a:t>Key Terminology Changes</a:t>
            </a:r>
          </a:p>
        </p:txBody>
      </p:sp>
      <p:pic>
        <p:nvPicPr>
          <p:cNvPr id="19" name="Content Placeholder 18">
            <a:extLst>
              <a:ext uri="{FF2B5EF4-FFF2-40B4-BE49-F238E27FC236}">
                <a16:creationId xmlns:a16="http://schemas.microsoft.com/office/drawing/2014/main" id="{B4EA8126-A4EA-42F8-B775-CF4AC16651F3}"/>
              </a:ext>
            </a:extLst>
          </p:cNvPr>
          <p:cNvPicPr>
            <a:picLocks noGrp="1" noChangeAspect="1"/>
          </p:cNvPicPr>
          <p:nvPr>
            <p:ph idx="1"/>
          </p:nvPr>
        </p:nvPicPr>
        <p:blipFill>
          <a:blip r:embed="rId3"/>
          <a:stretch>
            <a:fillRect/>
          </a:stretch>
        </p:blipFill>
        <p:spPr>
          <a:xfrm>
            <a:off x="1558373" y="2160588"/>
            <a:ext cx="6835291" cy="3881437"/>
          </a:xfrm>
          <a:prstGeom prst="rect">
            <a:avLst/>
          </a:prstGeom>
        </p:spPr>
      </p:pic>
    </p:spTree>
    <p:extLst>
      <p:ext uri="{BB962C8B-B14F-4D97-AF65-F5344CB8AC3E}">
        <p14:creationId xmlns:p14="http://schemas.microsoft.com/office/powerpoint/2010/main" val="2313630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191" y="336968"/>
            <a:ext cx="8596668" cy="1320800"/>
          </a:xfrm>
        </p:spPr>
        <p:txBody>
          <a:bodyPr/>
          <a:lstStyle/>
          <a:p>
            <a:r>
              <a:rPr lang="en-US" b="1" dirty="0">
                <a:latin typeface="Calibri" panose="020F0502020204030204" pitchFamily="34" charset="0"/>
                <a:cs typeface="Calibri" panose="020F0502020204030204" pitchFamily="34" charset="0"/>
              </a:rPr>
              <a:t>Banner 9 Menu Bar</a:t>
            </a:r>
          </a:p>
        </p:txBody>
      </p:sp>
      <p:pic>
        <p:nvPicPr>
          <p:cNvPr id="4" name="Content Placeholder 3"/>
          <p:cNvPicPr>
            <a:picLocks noGrp="1" noChangeAspect="1"/>
          </p:cNvPicPr>
          <p:nvPr>
            <p:ph idx="1"/>
          </p:nvPr>
        </p:nvPicPr>
        <p:blipFill rotWithShape="1">
          <a:blip r:embed="rId3"/>
          <a:stretch/>
        </p:blipFill>
        <p:spPr bwMode="auto">
          <a:xfrm>
            <a:off x="475782" y="1130668"/>
            <a:ext cx="616975" cy="5561850"/>
          </a:xfrm>
          <a:prstGeom prst="rect">
            <a:avLst/>
          </a:prstGeom>
          <a:ln>
            <a:noFill/>
          </a:ln>
          <a:extLst>
            <a:ext uri="{53640926-AAD7-44D8-BBD7-CCE9431645EC}">
              <a14:shadowObscured xmlns:a14="http://schemas.microsoft.com/office/drawing/2010/main"/>
            </a:ext>
          </a:extLst>
        </p:spPr>
      </p:pic>
      <p:sp>
        <p:nvSpPr>
          <p:cNvPr id="6" name="Left Arrow 5"/>
          <p:cNvSpPr/>
          <p:nvPr/>
        </p:nvSpPr>
        <p:spPr>
          <a:xfrm flipV="1">
            <a:off x="1139722" y="1608041"/>
            <a:ext cx="721360" cy="447040"/>
          </a:xfrm>
          <a:prstGeom prst="leftArrow">
            <a:avLst/>
          </a:prstGeom>
          <a:solidFill>
            <a:schemeClr val="accent1">
              <a:lumMod val="75000"/>
            </a:schemeClr>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Left Arrow 6"/>
          <p:cNvSpPr/>
          <p:nvPr/>
        </p:nvSpPr>
        <p:spPr>
          <a:xfrm flipV="1">
            <a:off x="1139722" y="2119844"/>
            <a:ext cx="721360" cy="447040"/>
          </a:xfrm>
          <a:prstGeom prst="leftArrow">
            <a:avLst/>
          </a:prstGeom>
          <a:solidFill>
            <a:srgbClr val="00B0F0"/>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Left Arrow 7"/>
          <p:cNvSpPr/>
          <p:nvPr/>
        </p:nvSpPr>
        <p:spPr>
          <a:xfrm flipV="1">
            <a:off x="1136129" y="2627231"/>
            <a:ext cx="721360" cy="447040"/>
          </a:xfrm>
          <a:prstGeom prst="leftArrow">
            <a:avLst/>
          </a:prstGeom>
          <a:solidFill>
            <a:srgbClr val="00B0F0"/>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Left Arrow 8"/>
          <p:cNvSpPr/>
          <p:nvPr/>
        </p:nvSpPr>
        <p:spPr>
          <a:xfrm flipV="1">
            <a:off x="1136129" y="3111064"/>
            <a:ext cx="721360" cy="447040"/>
          </a:xfrm>
          <a:prstGeom prst="leftArrow">
            <a:avLst/>
          </a:prstGeom>
          <a:solidFill>
            <a:srgbClr val="00B0F0"/>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Left Arrow 9"/>
          <p:cNvSpPr/>
          <p:nvPr/>
        </p:nvSpPr>
        <p:spPr>
          <a:xfrm flipV="1">
            <a:off x="1130987" y="3576111"/>
            <a:ext cx="721360" cy="447040"/>
          </a:xfrm>
          <a:prstGeom prst="leftArrow">
            <a:avLst/>
          </a:prstGeom>
          <a:solidFill>
            <a:srgbClr val="00B0F0"/>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Left Arrow 10"/>
          <p:cNvSpPr/>
          <p:nvPr/>
        </p:nvSpPr>
        <p:spPr>
          <a:xfrm flipV="1">
            <a:off x="1144954" y="4108118"/>
            <a:ext cx="721360" cy="447040"/>
          </a:xfrm>
          <a:prstGeom prst="leftArrow">
            <a:avLst/>
          </a:prstGeom>
          <a:solidFill>
            <a:srgbClr val="00B0F0"/>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Left Arrow 11"/>
          <p:cNvSpPr/>
          <p:nvPr/>
        </p:nvSpPr>
        <p:spPr>
          <a:xfrm flipV="1">
            <a:off x="1139722" y="4630719"/>
            <a:ext cx="721360" cy="447040"/>
          </a:xfrm>
          <a:prstGeom prst="leftArrow">
            <a:avLst/>
          </a:prstGeom>
          <a:solidFill>
            <a:srgbClr val="00B0F0"/>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Left Arrow 12"/>
          <p:cNvSpPr/>
          <p:nvPr/>
        </p:nvSpPr>
        <p:spPr>
          <a:xfrm flipV="1">
            <a:off x="1139722" y="5087487"/>
            <a:ext cx="721360" cy="447040"/>
          </a:xfrm>
          <a:prstGeom prst="leftArrow">
            <a:avLst/>
          </a:prstGeom>
          <a:solidFill>
            <a:srgbClr val="C00000"/>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Left Arrow 13"/>
          <p:cNvSpPr/>
          <p:nvPr/>
        </p:nvSpPr>
        <p:spPr>
          <a:xfrm flipV="1">
            <a:off x="1092757" y="6102096"/>
            <a:ext cx="721360" cy="447040"/>
          </a:xfrm>
          <a:prstGeom prst="leftArrow">
            <a:avLst/>
          </a:prstGeom>
          <a:solidFill>
            <a:srgbClr val="00B0F0"/>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TextBox 24"/>
          <p:cNvSpPr txBox="1"/>
          <p:nvPr/>
        </p:nvSpPr>
        <p:spPr>
          <a:xfrm>
            <a:off x="1861082" y="6140950"/>
            <a:ext cx="396408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Name of the Logged In User</a:t>
            </a:r>
          </a:p>
        </p:txBody>
      </p:sp>
      <p:sp>
        <p:nvSpPr>
          <p:cNvPr id="26" name="TextBox 25"/>
          <p:cNvSpPr txBox="1"/>
          <p:nvPr/>
        </p:nvSpPr>
        <p:spPr>
          <a:xfrm>
            <a:off x="1908047" y="5135134"/>
            <a:ext cx="276352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Sign Out</a:t>
            </a:r>
          </a:p>
        </p:txBody>
      </p:sp>
      <p:sp>
        <p:nvSpPr>
          <p:cNvPr id="27" name="TextBox 26"/>
          <p:cNvSpPr txBox="1"/>
          <p:nvPr/>
        </p:nvSpPr>
        <p:spPr>
          <a:xfrm>
            <a:off x="1908047" y="1641255"/>
            <a:ext cx="462358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Sidebar Menu (Expands Sidebar)</a:t>
            </a:r>
          </a:p>
        </p:txBody>
      </p:sp>
      <p:sp>
        <p:nvSpPr>
          <p:cNvPr id="28" name="TextBox 27"/>
          <p:cNvSpPr txBox="1"/>
          <p:nvPr/>
        </p:nvSpPr>
        <p:spPr>
          <a:xfrm>
            <a:off x="1908047" y="2158882"/>
            <a:ext cx="462358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Home Screen</a:t>
            </a:r>
          </a:p>
        </p:txBody>
      </p:sp>
      <p:sp>
        <p:nvSpPr>
          <p:cNvPr id="29" name="TextBox 28"/>
          <p:cNvSpPr txBox="1"/>
          <p:nvPr/>
        </p:nvSpPr>
        <p:spPr>
          <a:xfrm>
            <a:off x="1908047" y="2665905"/>
            <a:ext cx="462358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Applications Menu</a:t>
            </a:r>
          </a:p>
        </p:txBody>
      </p:sp>
      <p:sp>
        <p:nvSpPr>
          <p:cNvPr id="31" name="TextBox 30"/>
          <p:cNvSpPr txBox="1"/>
          <p:nvPr/>
        </p:nvSpPr>
        <p:spPr>
          <a:xfrm>
            <a:off x="1908047" y="3614965"/>
            <a:ext cx="462358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Recently Opened Pages</a:t>
            </a:r>
          </a:p>
        </p:txBody>
      </p:sp>
      <p:sp>
        <p:nvSpPr>
          <p:cNvPr id="32" name="TextBox 31"/>
          <p:cNvSpPr txBox="1"/>
          <p:nvPr/>
        </p:nvSpPr>
        <p:spPr>
          <a:xfrm>
            <a:off x="1908047" y="4148794"/>
            <a:ext cx="462358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Help</a:t>
            </a:r>
          </a:p>
        </p:txBody>
      </p:sp>
      <p:sp>
        <p:nvSpPr>
          <p:cNvPr id="33" name="TextBox 32"/>
          <p:cNvSpPr txBox="1"/>
          <p:nvPr/>
        </p:nvSpPr>
        <p:spPr>
          <a:xfrm>
            <a:off x="1908047" y="4666781"/>
            <a:ext cx="462358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Favorited Pages</a:t>
            </a:r>
          </a:p>
        </p:txBody>
      </p:sp>
      <p:sp>
        <p:nvSpPr>
          <p:cNvPr id="34" name="TextBox 33"/>
          <p:cNvSpPr txBox="1"/>
          <p:nvPr/>
        </p:nvSpPr>
        <p:spPr>
          <a:xfrm>
            <a:off x="1908047" y="3148324"/>
            <a:ext cx="462358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Search</a:t>
            </a:r>
          </a:p>
        </p:txBody>
      </p:sp>
    </p:spTree>
    <p:extLst>
      <p:ext uri="{BB962C8B-B14F-4D97-AF65-F5344CB8AC3E}">
        <p14:creationId xmlns:p14="http://schemas.microsoft.com/office/powerpoint/2010/main" val="3555038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Applications Menu</a:t>
            </a:r>
          </a:p>
        </p:txBody>
      </p:sp>
      <p:sp>
        <p:nvSpPr>
          <p:cNvPr id="3" name="Text Placeholder 2"/>
          <p:cNvSpPr>
            <a:spLocks noGrp="1"/>
          </p:cNvSpPr>
          <p:nvPr>
            <p:ph type="body" idx="1"/>
          </p:nvPr>
        </p:nvSpPr>
        <p:spPr>
          <a:xfrm>
            <a:off x="2474181" y="1270000"/>
            <a:ext cx="1307913" cy="576262"/>
          </a:xfrm>
        </p:spPr>
        <p:txBody>
          <a:bodyPr/>
          <a:lstStyle/>
          <a:p>
            <a:r>
              <a:rPr lang="en-US" dirty="0">
                <a:latin typeface="Calibri" panose="020F0502020204030204" pitchFamily="34" charset="0"/>
                <a:cs typeface="Calibri" panose="020F0502020204030204" pitchFamily="34" charset="0"/>
              </a:rPr>
              <a:t>Banner 8</a:t>
            </a:r>
          </a:p>
        </p:txBody>
      </p:sp>
      <p:sp>
        <p:nvSpPr>
          <p:cNvPr id="5" name="Text Placeholder 4"/>
          <p:cNvSpPr>
            <a:spLocks noGrp="1"/>
          </p:cNvSpPr>
          <p:nvPr>
            <p:ph type="body" sz="quarter" idx="3"/>
          </p:nvPr>
        </p:nvSpPr>
        <p:spPr>
          <a:xfrm>
            <a:off x="8620045" y="1270000"/>
            <a:ext cx="1307913" cy="576262"/>
          </a:xfrm>
        </p:spPr>
        <p:txBody>
          <a:bodyPr/>
          <a:lstStyle/>
          <a:p>
            <a:r>
              <a:rPr lang="en-US" dirty="0">
                <a:latin typeface="Calibri" panose="020F0502020204030204" pitchFamily="34" charset="0"/>
                <a:cs typeface="Calibri" panose="020F0502020204030204" pitchFamily="34" charset="0"/>
              </a:rPr>
              <a:t>Banner 9</a:t>
            </a:r>
          </a:p>
        </p:txBody>
      </p:sp>
      <p:pic>
        <p:nvPicPr>
          <p:cNvPr id="7" name="Content Placeholder 6"/>
          <p:cNvPicPr>
            <a:picLocks noGrp="1" noChangeAspect="1"/>
          </p:cNvPicPr>
          <p:nvPr>
            <p:ph sz="half" idx="2"/>
          </p:nvPr>
        </p:nvPicPr>
        <p:blipFill>
          <a:blip r:embed="rId2"/>
          <a:stretch>
            <a:fillRect/>
          </a:stretch>
        </p:blipFill>
        <p:spPr>
          <a:xfrm>
            <a:off x="160277" y="2165400"/>
            <a:ext cx="5935723" cy="4448073"/>
          </a:xfrm>
          <a:prstGeom prst="rect">
            <a:avLst/>
          </a:prstGeom>
        </p:spPr>
      </p:pic>
      <p:pic>
        <p:nvPicPr>
          <p:cNvPr id="8" name="Content Placeholder 7"/>
          <p:cNvPicPr>
            <a:picLocks noGrp="1" noChangeAspect="1"/>
          </p:cNvPicPr>
          <p:nvPr>
            <p:ph sz="quarter" idx="4"/>
          </p:nvPr>
        </p:nvPicPr>
        <p:blipFill rotWithShape="1">
          <a:blip r:embed="rId3"/>
          <a:srcRect r="23369"/>
          <a:stretch/>
        </p:blipFill>
        <p:spPr>
          <a:xfrm>
            <a:off x="6415591" y="1966297"/>
            <a:ext cx="5331499" cy="4647176"/>
          </a:xfrm>
          <a:prstGeom prst="rect">
            <a:avLst/>
          </a:prstGeom>
        </p:spPr>
      </p:pic>
    </p:spTree>
    <p:extLst>
      <p:ext uri="{BB962C8B-B14F-4D97-AF65-F5344CB8AC3E}">
        <p14:creationId xmlns:p14="http://schemas.microsoft.com/office/powerpoint/2010/main" val="3959868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Searching for Forms/Pages</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 = Wildcard Character</a:t>
            </a:r>
          </a:p>
        </p:txBody>
      </p:sp>
      <p:sp>
        <p:nvSpPr>
          <p:cNvPr id="3" name="Text Placeholder 2"/>
          <p:cNvSpPr>
            <a:spLocks noGrp="1"/>
          </p:cNvSpPr>
          <p:nvPr>
            <p:ph type="body" idx="1"/>
          </p:nvPr>
        </p:nvSpPr>
        <p:spPr>
          <a:xfrm>
            <a:off x="4414461" y="1973510"/>
            <a:ext cx="4185623" cy="576262"/>
          </a:xfrm>
        </p:spPr>
        <p:txBody>
          <a:bodyPr/>
          <a:lstStyle/>
          <a:p>
            <a:r>
              <a:rPr lang="en-US" dirty="0">
                <a:latin typeface="Calibri" panose="020F0502020204030204" pitchFamily="34" charset="0"/>
                <a:cs typeface="Calibri" panose="020F0502020204030204" pitchFamily="34" charset="0"/>
              </a:rPr>
              <a:t>Banner 8 </a:t>
            </a:r>
          </a:p>
        </p:txBody>
      </p:sp>
      <p:sp>
        <p:nvSpPr>
          <p:cNvPr id="5" name="Text Placeholder 4"/>
          <p:cNvSpPr>
            <a:spLocks noGrp="1"/>
          </p:cNvSpPr>
          <p:nvPr>
            <p:ph type="body" sz="quarter" idx="3"/>
          </p:nvPr>
        </p:nvSpPr>
        <p:spPr>
          <a:xfrm>
            <a:off x="1439038" y="3140869"/>
            <a:ext cx="4185618" cy="576262"/>
          </a:xfrm>
        </p:spPr>
        <p:txBody>
          <a:bodyPr/>
          <a:lstStyle/>
          <a:p>
            <a:r>
              <a:rPr lang="en-US" dirty="0">
                <a:latin typeface="Calibri" panose="020F0502020204030204" pitchFamily="34" charset="0"/>
                <a:cs typeface="Calibri" panose="020F0502020204030204" pitchFamily="34" charset="0"/>
              </a:rPr>
              <a:t>Banner 9</a:t>
            </a:r>
          </a:p>
        </p:txBody>
      </p:sp>
      <p:pic>
        <p:nvPicPr>
          <p:cNvPr id="7" name="Content Placeholder 6"/>
          <p:cNvPicPr>
            <a:picLocks noGrp="1" noChangeAspect="1"/>
          </p:cNvPicPr>
          <p:nvPr>
            <p:ph sz="half" idx="2"/>
          </p:nvPr>
        </p:nvPicPr>
        <p:blipFill>
          <a:blip r:embed="rId2"/>
          <a:stretch>
            <a:fillRect/>
          </a:stretch>
        </p:blipFill>
        <p:spPr>
          <a:xfrm>
            <a:off x="6096000" y="983606"/>
            <a:ext cx="5584415" cy="2642226"/>
          </a:xfrm>
          <a:prstGeom prst="rect">
            <a:avLst/>
          </a:prstGeom>
        </p:spPr>
      </p:pic>
      <p:pic>
        <p:nvPicPr>
          <p:cNvPr id="8" name="Content Placeholder 7"/>
          <p:cNvPicPr>
            <a:picLocks noGrp="1" noChangeAspect="1"/>
          </p:cNvPicPr>
          <p:nvPr>
            <p:ph sz="quarter" idx="4"/>
          </p:nvPr>
        </p:nvPicPr>
        <p:blipFill rotWithShape="1">
          <a:blip r:embed="rId3"/>
          <a:srcRect l="20091" t="17550" b="22392"/>
          <a:stretch/>
        </p:blipFill>
        <p:spPr>
          <a:xfrm>
            <a:off x="1084007" y="3780179"/>
            <a:ext cx="9081298" cy="2642227"/>
          </a:xfrm>
          <a:prstGeom prst="rect">
            <a:avLst/>
          </a:prstGeom>
        </p:spPr>
      </p:pic>
    </p:spTree>
    <p:extLst>
      <p:ext uri="{BB962C8B-B14F-4D97-AF65-F5344CB8AC3E}">
        <p14:creationId xmlns:p14="http://schemas.microsoft.com/office/powerpoint/2010/main" val="2749299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Directly Accessing Forms/Pages</a:t>
            </a:r>
            <a:br>
              <a:rPr lang="en-US" dirty="0"/>
            </a:br>
            <a:endParaRPr lang="en-US" dirty="0"/>
          </a:p>
        </p:txBody>
      </p:sp>
      <p:sp>
        <p:nvSpPr>
          <p:cNvPr id="3" name="Text Placeholder 2"/>
          <p:cNvSpPr>
            <a:spLocks noGrp="1"/>
          </p:cNvSpPr>
          <p:nvPr>
            <p:ph type="body" idx="1"/>
          </p:nvPr>
        </p:nvSpPr>
        <p:spPr>
          <a:xfrm>
            <a:off x="528261" y="1278772"/>
            <a:ext cx="4185623" cy="576262"/>
          </a:xfrm>
        </p:spPr>
        <p:txBody>
          <a:bodyPr/>
          <a:lstStyle/>
          <a:p>
            <a:r>
              <a:rPr lang="en-US" dirty="0">
                <a:latin typeface="Calibri" panose="020F0502020204030204" pitchFamily="34" charset="0"/>
                <a:cs typeface="Calibri" panose="020F0502020204030204" pitchFamily="34" charset="0"/>
              </a:rPr>
              <a:t>Banner 8 </a:t>
            </a:r>
          </a:p>
        </p:txBody>
      </p:sp>
      <p:sp>
        <p:nvSpPr>
          <p:cNvPr id="5" name="Text Placeholder 4"/>
          <p:cNvSpPr>
            <a:spLocks noGrp="1"/>
          </p:cNvSpPr>
          <p:nvPr>
            <p:ph type="body" sz="quarter" idx="3"/>
          </p:nvPr>
        </p:nvSpPr>
        <p:spPr>
          <a:xfrm>
            <a:off x="626678" y="3680470"/>
            <a:ext cx="4185618" cy="576262"/>
          </a:xfrm>
        </p:spPr>
        <p:txBody>
          <a:bodyPr/>
          <a:lstStyle/>
          <a:p>
            <a:r>
              <a:rPr lang="en-US" dirty="0">
                <a:latin typeface="Calibri" panose="020F0502020204030204" pitchFamily="34" charset="0"/>
                <a:cs typeface="Calibri" panose="020F0502020204030204" pitchFamily="34" charset="0"/>
              </a:rPr>
              <a:t>Banner 9</a:t>
            </a:r>
          </a:p>
        </p:txBody>
      </p:sp>
      <p:sp>
        <p:nvSpPr>
          <p:cNvPr id="4" name="Content Placeholder 3"/>
          <p:cNvSpPr>
            <a:spLocks noGrp="1"/>
          </p:cNvSpPr>
          <p:nvPr>
            <p:ph sz="half" idx="2"/>
          </p:nvPr>
        </p:nvSpPr>
        <p:spPr/>
        <p:txBody>
          <a:bodyPr/>
          <a:lstStyle/>
          <a:p>
            <a:endParaRPr lang="en-US" dirty="0"/>
          </a:p>
        </p:txBody>
      </p:sp>
      <p:pic>
        <p:nvPicPr>
          <p:cNvPr id="6" name="Picture 5"/>
          <p:cNvPicPr>
            <a:picLocks noChangeAspect="1"/>
          </p:cNvPicPr>
          <p:nvPr/>
        </p:nvPicPr>
        <p:blipFill rotWithShape="1">
          <a:blip r:embed="rId3"/>
          <a:srcRect b="76394"/>
          <a:stretch/>
        </p:blipFill>
        <p:spPr>
          <a:xfrm>
            <a:off x="528261" y="1840020"/>
            <a:ext cx="8681462" cy="1765083"/>
          </a:xfrm>
          <a:prstGeom prst="rect">
            <a:avLst/>
          </a:prstGeom>
        </p:spPr>
      </p:pic>
      <p:pic>
        <p:nvPicPr>
          <p:cNvPr id="10" name="Content Placeholder 9"/>
          <p:cNvPicPr>
            <a:picLocks noGrp="1" noChangeAspect="1"/>
          </p:cNvPicPr>
          <p:nvPr>
            <p:ph sz="quarter" idx="4"/>
          </p:nvPr>
        </p:nvPicPr>
        <p:blipFill rotWithShape="1">
          <a:blip r:embed="rId4"/>
          <a:srcRect l="16008" t="12566" r="17186" b="61529"/>
          <a:stretch/>
        </p:blipFill>
        <p:spPr>
          <a:xfrm>
            <a:off x="215055" y="4319152"/>
            <a:ext cx="9875782" cy="2074274"/>
          </a:xfrm>
          <a:prstGeom prst="rect">
            <a:avLst/>
          </a:prstGeom>
        </p:spPr>
      </p:pic>
      <p:sp>
        <p:nvSpPr>
          <p:cNvPr id="11" name="Oval 10"/>
          <p:cNvSpPr/>
          <p:nvPr/>
        </p:nvSpPr>
        <p:spPr>
          <a:xfrm>
            <a:off x="1012817" y="2806656"/>
            <a:ext cx="1015086" cy="3541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587407" y="4983035"/>
            <a:ext cx="1421445" cy="3873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106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338" y="323060"/>
            <a:ext cx="8596668" cy="1320800"/>
          </a:xfrm>
        </p:spPr>
        <p:txBody>
          <a:bodyPr>
            <a:normAutofit fontScale="90000"/>
          </a:bodyPr>
          <a:lstStyle/>
          <a:p>
            <a:r>
              <a:rPr lang="en-US" b="1" dirty="0">
                <a:latin typeface="Calibri" panose="020F0502020204030204" pitchFamily="34" charset="0"/>
                <a:cs typeface="Calibri" panose="020F0502020204030204" pitchFamily="34" charset="0"/>
              </a:rPr>
              <a:t>Next Block</a:t>
            </a:r>
            <a:br>
              <a:rPr lang="en-US" sz="1800" dirty="0">
                <a:solidFill>
                  <a:schemeClr val="tx2"/>
                </a:solidFill>
              </a:rPr>
            </a:br>
            <a:r>
              <a:rPr lang="en-US" sz="2200" dirty="0">
                <a:solidFill>
                  <a:srgbClr val="0070C0"/>
                </a:solidFill>
              </a:rPr>
              <a:t>Banner 9 – Use the Go Button</a:t>
            </a:r>
            <a:br>
              <a:rPr lang="en-US" sz="2200" dirty="0">
                <a:solidFill>
                  <a:srgbClr val="0070C0"/>
                </a:solidFill>
              </a:rPr>
            </a:br>
            <a:r>
              <a:rPr lang="en-US" sz="2200" dirty="0">
                <a:solidFill>
                  <a:srgbClr val="0070C0"/>
                </a:solidFill>
              </a:rPr>
              <a:t>Next Section – You can also use the Navigation Arrows or ALT + </a:t>
            </a:r>
            <a:r>
              <a:rPr lang="en-US" sz="2200" dirty="0" err="1">
                <a:solidFill>
                  <a:srgbClr val="0070C0"/>
                </a:solidFill>
              </a:rPr>
              <a:t>PgDn</a:t>
            </a:r>
            <a:r>
              <a:rPr lang="en-US" sz="2200" dirty="0">
                <a:solidFill>
                  <a:srgbClr val="0070C0"/>
                </a:solidFill>
              </a:rPr>
              <a:t> Keys</a:t>
            </a:r>
            <a:br>
              <a:rPr lang="en-US" dirty="0"/>
            </a:br>
            <a:r>
              <a:rPr lang="en-US" dirty="0"/>
              <a:t>  </a:t>
            </a:r>
          </a:p>
        </p:txBody>
      </p:sp>
      <p:sp>
        <p:nvSpPr>
          <p:cNvPr id="3" name="Text Placeholder 2"/>
          <p:cNvSpPr>
            <a:spLocks noGrp="1"/>
          </p:cNvSpPr>
          <p:nvPr>
            <p:ph type="body" idx="1"/>
          </p:nvPr>
        </p:nvSpPr>
        <p:spPr>
          <a:xfrm>
            <a:off x="647333" y="1551643"/>
            <a:ext cx="4185623" cy="457317"/>
          </a:xfrm>
        </p:spPr>
        <p:txBody>
          <a:bodyPr/>
          <a:lstStyle/>
          <a:p>
            <a:r>
              <a:rPr lang="en-US" dirty="0">
                <a:latin typeface="Calibri" panose="020F0502020204030204" pitchFamily="34" charset="0"/>
                <a:cs typeface="Calibri" panose="020F0502020204030204" pitchFamily="34" charset="0"/>
              </a:rPr>
              <a:t>Banner 8 – Next Block</a:t>
            </a:r>
          </a:p>
        </p:txBody>
      </p:sp>
      <p:sp>
        <p:nvSpPr>
          <p:cNvPr id="5" name="Text Placeholder 4"/>
          <p:cNvSpPr>
            <a:spLocks noGrp="1"/>
          </p:cNvSpPr>
          <p:nvPr>
            <p:ph type="body" sz="quarter" idx="3"/>
          </p:nvPr>
        </p:nvSpPr>
        <p:spPr>
          <a:xfrm>
            <a:off x="204590" y="3998426"/>
            <a:ext cx="4185618" cy="442328"/>
          </a:xfrm>
        </p:spPr>
        <p:txBody>
          <a:bodyPr/>
          <a:lstStyle/>
          <a:p>
            <a:r>
              <a:rPr lang="en-US" dirty="0">
                <a:latin typeface="Calibri" panose="020F0502020204030204" pitchFamily="34" charset="0"/>
                <a:cs typeface="Calibri" panose="020F0502020204030204" pitchFamily="34" charset="0"/>
              </a:rPr>
              <a:t>Banner 9 – Go or Next Section</a:t>
            </a:r>
          </a:p>
        </p:txBody>
      </p:sp>
      <p:pic>
        <p:nvPicPr>
          <p:cNvPr id="25" name="Content Placeholder 24"/>
          <p:cNvPicPr>
            <a:picLocks noGrp="1" noChangeAspect="1"/>
          </p:cNvPicPr>
          <p:nvPr>
            <p:ph sz="half" idx="2"/>
          </p:nvPr>
        </p:nvPicPr>
        <p:blipFill rotWithShape="1">
          <a:blip r:embed="rId3"/>
          <a:srcRect b="66725"/>
          <a:stretch/>
        </p:blipFill>
        <p:spPr>
          <a:xfrm>
            <a:off x="158875" y="2063540"/>
            <a:ext cx="6092254" cy="1789950"/>
          </a:xfrm>
          <a:prstGeom prst="rect">
            <a:avLst/>
          </a:prstGeom>
        </p:spPr>
      </p:pic>
      <p:sp>
        <p:nvSpPr>
          <p:cNvPr id="26" name="Oval 25"/>
          <p:cNvSpPr/>
          <p:nvPr/>
        </p:nvSpPr>
        <p:spPr>
          <a:xfrm>
            <a:off x="1983657" y="2445323"/>
            <a:ext cx="313741" cy="36454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10373F0-F52F-49D6-ABC0-925FF34190D4}"/>
              </a:ext>
            </a:extLst>
          </p:cNvPr>
          <p:cNvPicPr>
            <a:picLocks noChangeAspect="1"/>
          </p:cNvPicPr>
          <p:nvPr/>
        </p:nvPicPr>
        <p:blipFill>
          <a:blip r:embed="rId4"/>
          <a:stretch>
            <a:fillRect/>
          </a:stretch>
        </p:blipFill>
        <p:spPr>
          <a:xfrm>
            <a:off x="3621405" y="1570857"/>
            <a:ext cx="434402" cy="418888"/>
          </a:xfrm>
          <a:prstGeom prst="rect">
            <a:avLst/>
          </a:prstGeom>
        </p:spPr>
      </p:pic>
      <p:pic>
        <p:nvPicPr>
          <p:cNvPr id="9" name="Picture 8">
            <a:extLst>
              <a:ext uri="{FF2B5EF4-FFF2-40B4-BE49-F238E27FC236}">
                <a16:creationId xmlns:a16="http://schemas.microsoft.com/office/drawing/2014/main" id="{B2AD3734-F229-49A3-BFB8-312F6311605C}"/>
              </a:ext>
            </a:extLst>
          </p:cNvPr>
          <p:cNvPicPr>
            <a:picLocks noChangeAspect="1"/>
          </p:cNvPicPr>
          <p:nvPr/>
        </p:nvPicPr>
        <p:blipFill>
          <a:blip r:embed="rId5"/>
          <a:stretch>
            <a:fillRect/>
          </a:stretch>
        </p:blipFill>
        <p:spPr>
          <a:xfrm>
            <a:off x="4070141" y="3990070"/>
            <a:ext cx="1525630" cy="459039"/>
          </a:xfrm>
          <a:prstGeom prst="rect">
            <a:avLst/>
          </a:prstGeom>
        </p:spPr>
      </p:pic>
      <p:pic>
        <p:nvPicPr>
          <p:cNvPr id="10" name="Picture 9">
            <a:extLst>
              <a:ext uri="{FF2B5EF4-FFF2-40B4-BE49-F238E27FC236}">
                <a16:creationId xmlns:a16="http://schemas.microsoft.com/office/drawing/2014/main" id="{685A5B15-78F8-4774-9956-D05C9CE116EB}"/>
              </a:ext>
            </a:extLst>
          </p:cNvPr>
          <p:cNvPicPr>
            <a:picLocks noChangeAspect="1"/>
          </p:cNvPicPr>
          <p:nvPr/>
        </p:nvPicPr>
        <p:blipFill rotWithShape="1">
          <a:blip r:embed="rId6"/>
          <a:srcRect l="8590"/>
          <a:stretch/>
        </p:blipFill>
        <p:spPr>
          <a:xfrm>
            <a:off x="158875" y="4434789"/>
            <a:ext cx="11590376" cy="1176972"/>
          </a:xfrm>
          <a:prstGeom prst="rect">
            <a:avLst/>
          </a:prstGeom>
        </p:spPr>
      </p:pic>
      <p:sp>
        <p:nvSpPr>
          <p:cNvPr id="16" name="Oval 15">
            <a:extLst>
              <a:ext uri="{FF2B5EF4-FFF2-40B4-BE49-F238E27FC236}">
                <a16:creationId xmlns:a16="http://schemas.microsoft.com/office/drawing/2014/main" id="{983E6111-1756-4CD8-8952-EC574D6F3CC2}"/>
              </a:ext>
            </a:extLst>
          </p:cNvPr>
          <p:cNvSpPr/>
          <p:nvPr/>
        </p:nvSpPr>
        <p:spPr>
          <a:xfrm>
            <a:off x="10367919" y="4702317"/>
            <a:ext cx="1508788" cy="4778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sz="quarter" idx="4"/>
          </p:nvPr>
        </p:nvPicPr>
        <p:blipFill rotWithShape="1">
          <a:blip r:embed="rId7"/>
          <a:srcRect t="93204"/>
          <a:stretch/>
        </p:blipFill>
        <p:spPr>
          <a:xfrm>
            <a:off x="158875" y="5848384"/>
            <a:ext cx="11590376" cy="399479"/>
          </a:xfrm>
          <a:prstGeom prst="rect">
            <a:avLst/>
          </a:prstGeom>
        </p:spPr>
      </p:pic>
      <p:sp>
        <p:nvSpPr>
          <p:cNvPr id="7" name="Oval 6">
            <a:extLst>
              <a:ext uri="{FF2B5EF4-FFF2-40B4-BE49-F238E27FC236}">
                <a16:creationId xmlns:a16="http://schemas.microsoft.com/office/drawing/2014/main" id="{A24D5FE6-107A-427D-AE63-01C535B339E5}"/>
              </a:ext>
            </a:extLst>
          </p:cNvPr>
          <p:cNvSpPr/>
          <p:nvPr/>
        </p:nvSpPr>
        <p:spPr>
          <a:xfrm>
            <a:off x="442749" y="5945607"/>
            <a:ext cx="313741" cy="36454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8C87854-664B-4A86-AEFB-EF1C13BBE1B6}"/>
              </a:ext>
            </a:extLst>
          </p:cNvPr>
          <p:cNvPicPr>
            <a:picLocks noChangeAspect="1"/>
          </p:cNvPicPr>
          <p:nvPr/>
        </p:nvPicPr>
        <p:blipFill>
          <a:blip r:embed="rId8"/>
          <a:stretch>
            <a:fillRect/>
          </a:stretch>
        </p:blipFill>
        <p:spPr>
          <a:xfrm>
            <a:off x="5595771" y="3971991"/>
            <a:ext cx="1034868" cy="394508"/>
          </a:xfrm>
          <a:prstGeom prst="rect">
            <a:avLst/>
          </a:prstGeom>
        </p:spPr>
      </p:pic>
      <p:sp>
        <p:nvSpPr>
          <p:cNvPr id="12" name="Oval 11">
            <a:extLst>
              <a:ext uri="{FF2B5EF4-FFF2-40B4-BE49-F238E27FC236}">
                <a16:creationId xmlns:a16="http://schemas.microsoft.com/office/drawing/2014/main" id="{1D5BC0AC-D976-4E84-8528-BCCC5844C0F4}"/>
              </a:ext>
            </a:extLst>
          </p:cNvPr>
          <p:cNvSpPr/>
          <p:nvPr/>
        </p:nvSpPr>
        <p:spPr>
          <a:xfrm>
            <a:off x="6096000" y="3860065"/>
            <a:ext cx="534639" cy="5747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5523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sz="quarter" idx="4"/>
          </p:nvPr>
        </p:nvPicPr>
        <p:blipFill rotWithShape="1">
          <a:blip r:embed="rId3"/>
          <a:srcRect l="5664" b="55393"/>
          <a:stretch/>
        </p:blipFill>
        <p:spPr>
          <a:xfrm>
            <a:off x="144055" y="4954392"/>
            <a:ext cx="11903889" cy="1207259"/>
          </a:xfrm>
          <a:prstGeom prst="rect">
            <a:avLst/>
          </a:prstGeom>
        </p:spPr>
      </p:pic>
      <p:sp>
        <p:nvSpPr>
          <p:cNvPr id="2" name="Title 1"/>
          <p:cNvSpPr>
            <a:spLocks noGrp="1"/>
          </p:cNvSpPr>
          <p:nvPr>
            <p:ph type="title"/>
          </p:nvPr>
        </p:nvSpPr>
        <p:spPr/>
        <p:txBody>
          <a:bodyPr>
            <a:normAutofit/>
          </a:bodyPr>
          <a:lstStyle/>
          <a:p>
            <a:r>
              <a:rPr lang="en-US" b="1" dirty="0">
                <a:latin typeface="Calibri" panose="020F0502020204030204" pitchFamily="34" charset="0"/>
                <a:cs typeface="Calibri" panose="020F0502020204030204" pitchFamily="34" charset="0"/>
              </a:rPr>
              <a:t>Rollback</a:t>
            </a:r>
            <a:br>
              <a:rPr lang="en-US" dirty="0"/>
            </a:br>
            <a:r>
              <a:rPr lang="en-US" sz="2700" dirty="0">
                <a:solidFill>
                  <a:srgbClr val="0070C0"/>
                </a:solidFill>
                <a:latin typeface="Calibri" panose="020F0502020204030204" pitchFamily="34" charset="0"/>
                <a:cs typeface="Calibri" panose="020F0502020204030204" pitchFamily="34" charset="0"/>
              </a:rPr>
              <a:t>Banner 9 - Click the ‘Start Over’ Button or the F5 Key</a:t>
            </a:r>
          </a:p>
        </p:txBody>
      </p:sp>
      <p:sp>
        <p:nvSpPr>
          <p:cNvPr id="3" name="Text Placeholder 2"/>
          <p:cNvSpPr>
            <a:spLocks noGrp="1"/>
          </p:cNvSpPr>
          <p:nvPr>
            <p:ph type="body" idx="1"/>
          </p:nvPr>
        </p:nvSpPr>
        <p:spPr>
          <a:xfrm>
            <a:off x="419237" y="1585267"/>
            <a:ext cx="4185623" cy="576262"/>
          </a:xfrm>
        </p:spPr>
        <p:txBody>
          <a:bodyPr/>
          <a:lstStyle/>
          <a:p>
            <a:r>
              <a:rPr lang="en-US" dirty="0">
                <a:latin typeface="Calibri" panose="020F0502020204030204" pitchFamily="34" charset="0"/>
                <a:cs typeface="Calibri" panose="020F0502020204030204" pitchFamily="34" charset="0"/>
              </a:rPr>
              <a:t>Banner 8 </a:t>
            </a:r>
          </a:p>
        </p:txBody>
      </p:sp>
      <p:sp>
        <p:nvSpPr>
          <p:cNvPr id="5" name="Text Placeholder 4"/>
          <p:cNvSpPr>
            <a:spLocks noGrp="1"/>
          </p:cNvSpPr>
          <p:nvPr>
            <p:ph type="body" sz="quarter" idx="3"/>
          </p:nvPr>
        </p:nvSpPr>
        <p:spPr>
          <a:xfrm>
            <a:off x="417011" y="4277906"/>
            <a:ext cx="5583357" cy="576262"/>
          </a:xfrm>
        </p:spPr>
        <p:txBody>
          <a:bodyPr/>
          <a:lstStyle/>
          <a:p>
            <a:r>
              <a:rPr lang="en-US" dirty="0">
                <a:latin typeface="Calibri" panose="020F0502020204030204" pitchFamily="34" charset="0"/>
                <a:cs typeface="Calibri" panose="020F0502020204030204" pitchFamily="34" charset="0"/>
              </a:rPr>
              <a:t>Banner 9 – Start Over (Top Right Corner)</a:t>
            </a:r>
          </a:p>
        </p:txBody>
      </p:sp>
      <p:pic>
        <p:nvPicPr>
          <p:cNvPr id="6" name="Content Placeholder 5"/>
          <p:cNvPicPr>
            <a:picLocks noGrp="1" noChangeAspect="1"/>
          </p:cNvPicPr>
          <p:nvPr>
            <p:ph sz="half" idx="2"/>
          </p:nvPr>
        </p:nvPicPr>
        <p:blipFill rotWithShape="1">
          <a:blip r:embed="rId4"/>
          <a:srcRect l="-98" t="-139" r="98" b="69488"/>
          <a:stretch/>
        </p:blipFill>
        <p:spPr>
          <a:xfrm>
            <a:off x="168209" y="2243392"/>
            <a:ext cx="7486650" cy="2026123"/>
          </a:xfrm>
          <a:prstGeom prst="rect">
            <a:avLst/>
          </a:prstGeom>
        </p:spPr>
      </p:pic>
      <p:sp>
        <p:nvSpPr>
          <p:cNvPr id="12" name="Oval 11"/>
          <p:cNvSpPr/>
          <p:nvPr/>
        </p:nvSpPr>
        <p:spPr>
          <a:xfrm>
            <a:off x="501485" y="2761754"/>
            <a:ext cx="294927" cy="37544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976692" y="5086023"/>
            <a:ext cx="1215308" cy="4719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4875498-70D2-4CA7-BF50-EECC973EA481}"/>
              </a:ext>
            </a:extLst>
          </p:cNvPr>
          <p:cNvPicPr>
            <a:picLocks noChangeAspect="1"/>
          </p:cNvPicPr>
          <p:nvPr/>
        </p:nvPicPr>
        <p:blipFill>
          <a:blip r:embed="rId5"/>
          <a:stretch>
            <a:fillRect/>
          </a:stretch>
        </p:blipFill>
        <p:spPr>
          <a:xfrm>
            <a:off x="1889290" y="4468991"/>
            <a:ext cx="1319399" cy="306837"/>
          </a:xfrm>
          <a:prstGeom prst="rect">
            <a:avLst/>
          </a:prstGeom>
        </p:spPr>
      </p:pic>
      <p:pic>
        <p:nvPicPr>
          <p:cNvPr id="8" name="Picture 7">
            <a:extLst>
              <a:ext uri="{FF2B5EF4-FFF2-40B4-BE49-F238E27FC236}">
                <a16:creationId xmlns:a16="http://schemas.microsoft.com/office/drawing/2014/main" id="{EB9EE79D-176A-459D-9995-E353096F2F30}"/>
              </a:ext>
            </a:extLst>
          </p:cNvPr>
          <p:cNvPicPr>
            <a:picLocks noChangeAspect="1"/>
          </p:cNvPicPr>
          <p:nvPr/>
        </p:nvPicPr>
        <p:blipFill>
          <a:blip r:embed="rId6"/>
          <a:stretch>
            <a:fillRect/>
          </a:stretch>
        </p:blipFill>
        <p:spPr>
          <a:xfrm>
            <a:off x="1857195" y="1647787"/>
            <a:ext cx="487264" cy="565226"/>
          </a:xfrm>
          <a:prstGeom prst="rect">
            <a:avLst/>
          </a:prstGeom>
        </p:spPr>
      </p:pic>
    </p:spTree>
    <p:extLst>
      <p:ext uri="{BB962C8B-B14F-4D97-AF65-F5344CB8AC3E}">
        <p14:creationId xmlns:p14="http://schemas.microsoft.com/office/powerpoint/2010/main" val="2533826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Options Menu (Banner 8) =&gt;</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Related Menu (Banner 9)</a:t>
            </a:r>
          </a:p>
        </p:txBody>
      </p:sp>
      <p:sp>
        <p:nvSpPr>
          <p:cNvPr id="3" name="Text Placeholder 2"/>
          <p:cNvSpPr>
            <a:spLocks noGrp="1"/>
          </p:cNvSpPr>
          <p:nvPr>
            <p:ph type="body" idx="1"/>
          </p:nvPr>
        </p:nvSpPr>
        <p:spPr>
          <a:xfrm>
            <a:off x="382367" y="1705123"/>
            <a:ext cx="4185623" cy="576262"/>
          </a:xfrm>
        </p:spPr>
        <p:txBody>
          <a:bodyPr/>
          <a:lstStyle/>
          <a:p>
            <a:r>
              <a:rPr lang="en-US" dirty="0">
                <a:latin typeface="Calibri" panose="020F0502020204030204" pitchFamily="34" charset="0"/>
                <a:cs typeface="Calibri" panose="020F0502020204030204" pitchFamily="34" charset="0"/>
              </a:rPr>
              <a:t>Banner 8</a:t>
            </a:r>
          </a:p>
        </p:txBody>
      </p:sp>
      <p:sp>
        <p:nvSpPr>
          <p:cNvPr id="5" name="Text Placeholder 4"/>
          <p:cNvSpPr>
            <a:spLocks noGrp="1"/>
          </p:cNvSpPr>
          <p:nvPr>
            <p:ph type="body" sz="quarter" idx="3"/>
          </p:nvPr>
        </p:nvSpPr>
        <p:spPr>
          <a:xfrm>
            <a:off x="323372" y="4392729"/>
            <a:ext cx="4185618" cy="576262"/>
          </a:xfrm>
        </p:spPr>
        <p:txBody>
          <a:bodyPr/>
          <a:lstStyle/>
          <a:p>
            <a:r>
              <a:rPr lang="en-US" dirty="0">
                <a:latin typeface="Calibri" panose="020F0502020204030204" pitchFamily="34" charset="0"/>
                <a:cs typeface="Calibri" panose="020F0502020204030204" pitchFamily="34" charset="0"/>
              </a:rPr>
              <a:t>Banner 9 (Top Right Corner)</a:t>
            </a:r>
          </a:p>
        </p:txBody>
      </p:sp>
      <p:pic>
        <p:nvPicPr>
          <p:cNvPr id="20" name="Content Placeholder 19"/>
          <p:cNvPicPr>
            <a:picLocks noGrp="1" noChangeAspect="1"/>
          </p:cNvPicPr>
          <p:nvPr>
            <p:ph sz="half" idx="2"/>
          </p:nvPr>
        </p:nvPicPr>
        <p:blipFill rotWithShape="1">
          <a:blip r:embed="rId2"/>
          <a:srcRect b="60544"/>
          <a:stretch/>
        </p:blipFill>
        <p:spPr>
          <a:xfrm>
            <a:off x="323372" y="2278577"/>
            <a:ext cx="6129233" cy="2196661"/>
          </a:xfrm>
          <a:prstGeom prst="rect">
            <a:avLst/>
          </a:prstGeom>
        </p:spPr>
      </p:pic>
      <p:sp>
        <p:nvSpPr>
          <p:cNvPr id="8" name="Oval 7"/>
          <p:cNvSpPr/>
          <p:nvPr/>
        </p:nvSpPr>
        <p:spPr>
          <a:xfrm>
            <a:off x="684829" y="2384350"/>
            <a:ext cx="664647" cy="42600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Content Placeholder 21"/>
          <p:cNvPicPr>
            <a:picLocks noGrp="1" noChangeAspect="1"/>
          </p:cNvPicPr>
          <p:nvPr>
            <p:ph sz="quarter" idx="4"/>
          </p:nvPr>
        </p:nvPicPr>
        <p:blipFill rotWithShape="1">
          <a:blip r:embed="rId3"/>
          <a:srcRect l="57035"/>
          <a:stretch/>
        </p:blipFill>
        <p:spPr>
          <a:xfrm>
            <a:off x="323372" y="4921697"/>
            <a:ext cx="7571003" cy="1800225"/>
          </a:xfrm>
          <a:prstGeom prst="rect">
            <a:avLst/>
          </a:prstGeom>
        </p:spPr>
      </p:pic>
      <p:sp>
        <p:nvSpPr>
          <p:cNvPr id="12" name="Oval 11"/>
          <p:cNvSpPr/>
          <p:nvPr/>
        </p:nvSpPr>
        <p:spPr>
          <a:xfrm>
            <a:off x="6194700" y="4842060"/>
            <a:ext cx="1194242" cy="5116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991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Tools (Top Right Corner)</a:t>
            </a:r>
            <a:br>
              <a:rPr lang="en-US" dirty="0"/>
            </a:br>
            <a:r>
              <a:rPr lang="en-US" sz="2000" dirty="0">
                <a:solidFill>
                  <a:srgbClr val="0070C0"/>
                </a:solidFill>
                <a:latin typeface="Calibri" panose="020F0502020204030204" pitchFamily="34" charset="0"/>
                <a:cs typeface="Calibri" panose="020F0502020204030204" pitchFamily="34" charset="0"/>
              </a:rPr>
              <a:t>Contains various utilities, including Print, Export, and Item Properties</a:t>
            </a:r>
            <a:r>
              <a:rPr lang="en-US" sz="2000"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pic>
        <p:nvPicPr>
          <p:cNvPr id="24" name="Content Placeholder 23"/>
          <p:cNvPicPr>
            <a:picLocks noGrp="1" noChangeAspect="1"/>
          </p:cNvPicPr>
          <p:nvPr>
            <p:ph idx="1"/>
          </p:nvPr>
        </p:nvPicPr>
        <p:blipFill>
          <a:blip r:embed="rId2"/>
          <a:stretch>
            <a:fillRect/>
          </a:stretch>
        </p:blipFill>
        <p:spPr>
          <a:xfrm>
            <a:off x="200898" y="1570653"/>
            <a:ext cx="8896124" cy="5150770"/>
          </a:xfrm>
          <a:prstGeom prst="rect">
            <a:avLst/>
          </a:prstGeom>
        </p:spPr>
      </p:pic>
      <p:sp>
        <p:nvSpPr>
          <p:cNvPr id="22" name="Oval 21"/>
          <p:cNvSpPr/>
          <p:nvPr/>
        </p:nvSpPr>
        <p:spPr>
          <a:xfrm>
            <a:off x="8361956" y="2078388"/>
            <a:ext cx="841038" cy="3253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85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1" y="889843"/>
            <a:ext cx="6096000" cy="3139321"/>
          </a:xfrm>
          <a:prstGeom prst="rect">
            <a:avLst/>
          </a:prstGeom>
        </p:spPr>
        <p:txBody>
          <a:bodyPr>
            <a:spAutoFit/>
          </a:bodyPr>
          <a:lstStyle/>
          <a:p>
            <a:r>
              <a:rPr lang="en-US" dirty="0">
                <a:latin typeface="Calibri" panose="020F0502020204030204" pitchFamily="34" charset="0"/>
                <a:cs typeface="Calibri" panose="020F0502020204030204" pitchFamily="34" charset="0"/>
              </a:rPr>
              <a:t>Purpose:</a:t>
            </a:r>
          </a:p>
          <a:p>
            <a:r>
              <a:rPr lang="en-US" dirty="0">
                <a:latin typeface="Calibri" panose="020F0502020204030204" pitchFamily="34" charset="0"/>
                <a:cs typeface="Calibri" panose="020F0502020204030204" pitchFamily="34" charset="0"/>
              </a:rPr>
              <a:t>This session is an intro to Banner 9, basic Banner 9 navigation, and other Banner 9 functionality common to all modules.  The approach is generic in order to assist a wide variety of users.</a:t>
            </a:r>
            <a:endParaRPr lang="en-US"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solidFill>
                <a:srgbClr val="000000"/>
              </a:solidFill>
              <a:latin typeface="Calibri" panose="020F0502020204030204" pitchFamily="34" charset="0"/>
              <a:cs typeface="Calibri" panose="020F0502020204030204" pitchFamily="34" charset="0"/>
            </a:endParaRPr>
          </a:p>
          <a:p>
            <a:r>
              <a:rPr lang="en-US" dirty="0">
                <a:solidFill>
                  <a:srgbClr val="000000"/>
                </a:solidFill>
                <a:latin typeface="Calibri" panose="020F0502020204030204" pitchFamily="34" charset="0"/>
                <a:cs typeface="Calibri" panose="020F0502020204030204" pitchFamily="34" charset="0"/>
              </a:rPr>
              <a:t>Reminders</a:t>
            </a:r>
          </a:p>
          <a:p>
            <a:pPr marL="285750" indent="-285750">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Everyone is muted during presentation.</a:t>
            </a:r>
          </a:p>
          <a:p>
            <a:pPr marL="285750" indent="-285750">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Please post questions in the chat.</a:t>
            </a:r>
          </a:p>
          <a:p>
            <a:pPr marL="285750" indent="-285750">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There will be a Q&amp;A at the end of the session.</a:t>
            </a:r>
          </a:p>
          <a:p>
            <a:pPr marL="285750" indent="-285750">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This is the last live session. The recording will be posted.</a:t>
            </a:r>
          </a:p>
          <a:p>
            <a:pPr marL="285750" indent="-285750">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A PDF will be posted with the PowerPoint slides.</a:t>
            </a:r>
          </a:p>
        </p:txBody>
      </p:sp>
      <p:sp>
        <p:nvSpPr>
          <p:cNvPr id="3" name="Rectangle 2"/>
          <p:cNvSpPr/>
          <p:nvPr/>
        </p:nvSpPr>
        <p:spPr>
          <a:xfrm>
            <a:off x="916859" y="243512"/>
            <a:ext cx="8353425" cy="646331"/>
          </a:xfrm>
          <a:prstGeom prst="rect">
            <a:avLst/>
          </a:prstGeom>
        </p:spPr>
        <p:txBody>
          <a:bodyPr wrap="square">
            <a:spAutoFit/>
          </a:bodyPr>
          <a:lstStyle/>
          <a:p>
            <a:r>
              <a:rPr lang="en-US" sz="3600" b="1" dirty="0">
                <a:solidFill>
                  <a:schemeClr val="accent1"/>
                </a:solidFill>
                <a:latin typeface="Calibri" panose="020F0502020204030204" pitchFamily="34" charset="0"/>
              </a:rPr>
              <a:t>Before We Begin…</a:t>
            </a:r>
            <a:endParaRPr lang="en-US" sz="36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1384346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685" y="423080"/>
            <a:ext cx="8596668" cy="1578077"/>
          </a:xfrm>
        </p:spPr>
        <p:txBody>
          <a:bodyPr>
            <a:normAutofit fontScale="90000"/>
          </a:bodyPr>
          <a:lstStyle/>
          <a:p>
            <a:r>
              <a:rPr lang="en-US" b="1" dirty="0">
                <a:latin typeface="Calibri" panose="020F0502020204030204" pitchFamily="34" charset="0"/>
                <a:cs typeface="Calibri" panose="020F0502020204030204" pitchFamily="34" charset="0"/>
              </a:rPr>
              <a:t>Record Maintenance</a:t>
            </a:r>
            <a:br>
              <a:rPr lang="en-US" dirty="0"/>
            </a:br>
            <a:r>
              <a:rPr lang="en-US" sz="2000" dirty="0">
                <a:solidFill>
                  <a:srgbClr val="0070C0"/>
                </a:solidFill>
                <a:latin typeface="Calibri" panose="020F0502020204030204" pitchFamily="34" charset="0"/>
                <a:cs typeface="Calibri" panose="020F0502020204030204" pitchFamily="34" charset="0"/>
              </a:rPr>
              <a:t>Record maintenance is accomplished using the buttons at the top of the section to be edited or added to. The Keyboard Shortcuts for record maintenance are unchanged.</a:t>
            </a:r>
            <a:br>
              <a:rPr lang="en-US" sz="2000" dirty="0">
                <a:solidFill>
                  <a:srgbClr val="0070C0"/>
                </a:solidFill>
                <a:latin typeface="Calibri" panose="020F0502020204030204" pitchFamily="34" charset="0"/>
                <a:cs typeface="Calibri" panose="020F0502020204030204" pitchFamily="34" charset="0"/>
              </a:rPr>
            </a:br>
            <a:r>
              <a:rPr lang="en-US" sz="2000" dirty="0">
                <a:solidFill>
                  <a:srgbClr val="0070C0"/>
                </a:solidFill>
                <a:latin typeface="Calibri" panose="020F0502020204030204" pitchFamily="34" charset="0"/>
                <a:cs typeface="Calibri" panose="020F0502020204030204" pitchFamily="34" charset="0"/>
              </a:rPr>
              <a:t>Insert Record = F6  </a:t>
            </a:r>
            <a:br>
              <a:rPr lang="en-US" sz="2000" dirty="0">
                <a:solidFill>
                  <a:srgbClr val="0070C0"/>
                </a:solidFill>
                <a:latin typeface="Calibri" panose="020F0502020204030204" pitchFamily="34" charset="0"/>
                <a:cs typeface="Calibri" panose="020F0502020204030204" pitchFamily="34" charset="0"/>
              </a:rPr>
            </a:br>
            <a:r>
              <a:rPr lang="en-US" sz="2000" dirty="0">
                <a:solidFill>
                  <a:srgbClr val="0070C0"/>
                </a:solidFill>
                <a:latin typeface="Calibri" panose="020F0502020204030204" pitchFamily="34" charset="0"/>
                <a:cs typeface="Calibri" panose="020F0502020204030204" pitchFamily="34" charset="0"/>
              </a:rPr>
              <a:t>Delete Record = SHIFT+F6</a:t>
            </a:r>
            <a:br>
              <a:rPr lang="en-US" sz="2000" dirty="0">
                <a:solidFill>
                  <a:srgbClr val="0070C0"/>
                </a:solidFill>
                <a:latin typeface="Calibri" panose="020F0502020204030204" pitchFamily="34" charset="0"/>
                <a:cs typeface="Calibri" panose="020F0502020204030204" pitchFamily="34" charset="0"/>
              </a:rPr>
            </a:br>
            <a:r>
              <a:rPr lang="en-US" sz="2000" dirty="0">
                <a:solidFill>
                  <a:srgbClr val="0070C0"/>
                </a:solidFill>
                <a:latin typeface="Calibri" panose="020F0502020204030204" pitchFamily="34" charset="0"/>
                <a:cs typeface="Calibri" panose="020F0502020204030204" pitchFamily="34" charset="0"/>
              </a:rPr>
              <a:t>Duplicate Record = F4</a:t>
            </a:r>
          </a:p>
        </p:txBody>
      </p:sp>
      <p:pic>
        <p:nvPicPr>
          <p:cNvPr id="9" name="Content Placeholder 8"/>
          <p:cNvPicPr>
            <a:picLocks noGrp="1" noChangeAspect="1"/>
          </p:cNvPicPr>
          <p:nvPr>
            <p:ph idx="1"/>
          </p:nvPr>
        </p:nvPicPr>
        <p:blipFill>
          <a:blip r:embed="rId2"/>
          <a:stretch>
            <a:fillRect/>
          </a:stretch>
        </p:blipFill>
        <p:spPr>
          <a:xfrm>
            <a:off x="271052" y="2354409"/>
            <a:ext cx="7353864" cy="4339085"/>
          </a:xfrm>
          <a:prstGeom prst="rect">
            <a:avLst/>
          </a:prstGeom>
        </p:spPr>
      </p:pic>
      <p:sp>
        <p:nvSpPr>
          <p:cNvPr id="10" name="Oval 9"/>
          <p:cNvSpPr/>
          <p:nvPr/>
        </p:nvSpPr>
        <p:spPr>
          <a:xfrm>
            <a:off x="5800175" y="3305908"/>
            <a:ext cx="2060715" cy="2461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1A87387-EFFA-47DC-8BAF-32CBA345FB83}"/>
              </a:ext>
            </a:extLst>
          </p:cNvPr>
          <p:cNvSpPr/>
          <p:nvPr/>
        </p:nvSpPr>
        <p:spPr>
          <a:xfrm>
            <a:off x="5800175" y="3723779"/>
            <a:ext cx="2060715" cy="2461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7FABF3A-9E1F-4B25-8343-24EBF935A7F0}"/>
              </a:ext>
            </a:extLst>
          </p:cNvPr>
          <p:cNvSpPr/>
          <p:nvPr/>
        </p:nvSpPr>
        <p:spPr>
          <a:xfrm>
            <a:off x="5800174" y="4610659"/>
            <a:ext cx="2060715" cy="2461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A6658D9-4091-46CC-8843-FD6D86C8986A}"/>
              </a:ext>
            </a:extLst>
          </p:cNvPr>
          <p:cNvSpPr/>
          <p:nvPr/>
        </p:nvSpPr>
        <p:spPr>
          <a:xfrm>
            <a:off x="5800173" y="4963911"/>
            <a:ext cx="2060715" cy="2461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821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674" y="446059"/>
            <a:ext cx="8596668" cy="1320800"/>
          </a:xfrm>
        </p:spPr>
        <p:txBody>
          <a:bodyPr/>
          <a:lstStyle/>
          <a:p>
            <a:r>
              <a:rPr lang="en-US" b="1" dirty="0">
                <a:latin typeface="Calibri" panose="020F0502020204030204" pitchFamily="34" charset="0"/>
                <a:cs typeface="Calibri" panose="020F0502020204030204" pitchFamily="34" charset="0"/>
              </a:rPr>
              <a:t>Viewing Data</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10" name="Picture 9"/>
          <p:cNvPicPr>
            <a:picLocks noChangeAspect="1"/>
          </p:cNvPicPr>
          <p:nvPr/>
        </p:nvPicPr>
        <p:blipFill>
          <a:blip r:embed="rId3"/>
          <a:stretch>
            <a:fillRect/>
          </a:stretch>
        </p:blipFill>
        <p:spPr>
          <a:xfrm>
            <a:off x="283051" y="1142999"/>
            <a:ext cx="9480381" cy="5535989"/>
          </a:xfrm>
          <a:prstGeom prst="rect">
            <a:avLst/>
          </a:prstGeom>
        </p:spPr>
      </p:pic>
      <p:sp>
        <p:nvSpPr>
          <p:cNvPr id="11" name="Oval 10"/>
          <p:cNvSpPr/>
          <p:nvPr/>
        </p:nvSpPr>
        <p:spPr>
          <a:xfrm>
            <a:off x="677334" y="3886200"/>
            <a:ext cx="1387440" cy="4203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128069" y="3910993"/>
            <a:ext cx="1094453" cy="3955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1894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35" y="291913"/>
            <a:ext cx="8596668" cy="1754414"/>
          </a:xfrm>
        </p:spPr>
        <p:txBody>
          <a:bodyPr>
            <a:normAutofit/>
          </a:bodyPr>
          <a:lstStyle/>
          <a:p>
            <a:r>
              <a:rPr lang="en-US" b="1" dirty="0">
                <a:latin typeface="Calibri" panose="020F0502020204030204" pitchFamily="34" charset="0"/>
                <a:cs typeface="Calibri" panose="020F0502020204030204" pitchFamily="34" charset="0"/>
              </a:rPr>
              <a:t>Message/Notification Types</a:t>
            </a:r>
            <a:br>
              <a:rPr lang="en-US" dirty="0"/>
            </a:br>
            <a:r>
              <a:rPr lang="en-US" sz="1800" dirty="0">
                <a:solidFill>
                  <a:srgbClr val="0070C0"/>
                </a:solidFill>
                <a:latin typeface="Calibri" panose="020F0502020204030204" pitchFamily="34" charset="0"/>
                <a:cs typeface="Calibri" panose="020F0502020204030204" pitchFamily="34" charset="0"/>
              </a:rPr>
              <a:t>Notifications will sometimes pop up at the top right of the screen.</a:t>
            </a:r>
            <a:br>
              <a:rPr lang="en-US" sz="1800" dirty="0">
                <a:solidFill>
                  <a:srgbClr val="0070C0"/>
                </a:solidFill>
                <a:latin typeface="Calibri" panose="020F0502020204030204" pitchFamily="34" charset="0"/>
                <a:cs typeface="Calibri" panose="020F0502020204030204" pitchFamily="34" charset="0"/>
              </a:rPr>
            </a:br>
            <a:r>
              <a:rPr lang="en-US" sz="1800" dirty="0">
                <a:solidFill>
                  <a:srgbClr val="0070C0"/>
                </a:solidFill>
                <a:latin typeface="Calibri" panose="020F0502020204030204" pitchFamily="34" charset="0"/>
                <a:cs typeface="Calibri" panose="020F0502020204030204" pitchFamily="34" charset="0"/>
              </a:rPr>
              <a:t>You can click the yellow square, the notification hopper, to hide the message(s) or click the square to open the hopper and display the message(s).</a:t>
            </a:r>
            <a:br>
              <a:rPr lang="en-US" sz="1800" dirty="0">
                <a:solidFill>
                  <a:srgbClr val="0070C0"/>
                </a:solidFill>
                <a:latin typeface="Calibri" panose="020F0502020204030204" pitchFamily="34" charset="0"/>
                <a:cs typeface="Calibri" panose="020F0502020204030204" pitchFamily="34" charset="0"/>
              </a:rPr>
            </a:br>
            <a:r>
              <a:rPr lang="en-US" sz="1800" dirty="0">
                <a:solidFill>
                  <a:srgbClr val="0070C0"/>
                </a:solidFill>
                <a:latin typeface="Calibri" panose="020F0502020204030204" pitchFamily="34" charset="0"/>
                <a:cs typeface="Calibri" panose="020F0502020204030204" pitchFamily="34" charset="0"/>
              </a:rPr>
              <a:t>There are four notification types:</a:t>
            </a:r>
            <a:endParaRPr lang="en-US" sz="1800" dirty="0">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sz="half" idx="2"/>
          </p:nvPr>
        </p:nvPicPr>
        <p:blipFill rotWithShape="1">
          <a:blip r:embed="rId3"/>
          <a:srcRect l="42904" r="-1"/>
          <a:stretch/>
        </p:blipFill>
        <p:spPr>
          <a:xfrm>
            <a:off x="6378678" y="1649350"/>
            <a:ext cx="5443112" cy="5115923"/>
          </a:xfrm>
          <a:prstGeom prst="rect">
            <a:avLst/>
          </a:prstGeom>
        </p:spPr>
      </p:pic>
      <p:sp>
        <p:nvSpPr>
          <p:cNvPr id="7" name="Oval 6"/>
          <p:cNvSpPr/>
          <p:nvPr/>
        </p:nvSpPr>
        <p:spPr>
          <a:xfrm>
            <a:off x="9274002" y="1854599"/>
            <a:ext cx="2849172" cy="8517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rot="16200000">
            <a:off x="11372440" y="1604337"/>
            <a:ext cx="603423" cy="29527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83942F97-31F7-4B46-A360-4F4A43D773CE}"/>
              </a:ext>
            </a:extLst>
          </p:cNvPr>
          <p:cNvPicPr>
            <a:picLocks noGrp="1" noChangeAspect="1"/>
          </p:cNvPicPr>
          <p:nvPr>
            <p:ph sz="half" idx="1"/>
          </p:nvPr>
        </p:nvPicPr>
        <p:blipFill>
          <a:blip r:embed="rId4"/>
          <a:stretch>
            <a:fillRect/>
          </a:stretch>
        </p:blipFill>
        <p:spPr>
          <a:xfrm>
            <a:off x="489600" y="2046328"/>
            <a:ext cx="5210651" cy="4696822"/>
          </a:xfrm>
          <a:prstGeom prst="rect">
            <a:avLst/>
          </a:prstGeom>
        </p:spPr>
      </p:pic>
    </p:spTree>
    <p:extLst>
      <p:ext uri="{BB962C8B-B14F-4D97-AF65-F5344CB8AC3E}">
        <p14:creationId xmlns:p14="http://schemas.microsoft.com/office/powerpoint/2010/main" val="2281907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2694"/>
            <a:ext cx="8596668" cy="1570519"/>
          </a:xfrm>
        </p:spPr>
        <p:txBody>
          <a:bodyPr>
            <a:normAutofit fontScale="90000"/>
          </a:bodyPr>
          <a:lstStyle/>
          <a:p>
            <a:r>
              <a:rPr lang="en-US" b="1" dirty="0">
                <a:latin typeface="Calibri" panose="020F0502020204030204" pitchFamily="34" charset="0"/>
                <a:cs typeface="Calibri" panose="020F0502020204030204" pitchFamily="34" charset="0"/>
              </a:rPr>
              <a:t>Query =&gt; Filter</a:t>
            </a:r>
            <a:br>
              <a:rPr lang="en-US" dirty="0"/>
            </a:br>
            <a:r>
              <a:rPr lang="en-US" sz="1800" dirty="0">
                <a:solidFill>
                  <a:srgbClr val="0070C0"/>
                </a:solidFill>
                <a:latin typeface="Calibri" panose="020F0502020204030204" pitchFamily="34" charset="0"/>
                <a:cs typeface="Calibri" panose="020F0502020204030204" pitchFamily="34" charset="0"/>
              </a:rPr>
              <a:t>Filtering is the new way of limiting the results shown on the Form/Page. </a:t>
            </a:r>
            <a:br>
              <a:rPr lang="en-US" sz="1800" dirty="0">
                <a:solidFill>
                  <a:srgbClr val="0070C0"/>
                </a:solidFill>
                <a:latin typeface="Calibri" panose="020F0502020204030204" pitchFamily="34" charset="0"/>
                <a:cs typeface="Calibri" panose="020F0502020204030204" pitchFamily="34" charset="0"/>
              </a:rPr>
            </a:br>
            <a:r>
              <a:rPr lang="en-US" sz="1800" dirty="0">
                <a:solidFill>
                  <a:srgbClr val="0070C0"/>
                </a:solidFill>
                <a:latin typeface="Calibri" panose="020F0502020204030204" pitchFamily="34" charset="0"/>
                <a:cs typeface="Calibri" panose="020F0502020204030204" pitchFamily="34" charset="0"/>
              </a:rPr>
              <a:t>It works similarly to entering Query criteria in Banner 8.</a:t>
            </a:r>
            <a:br>
              <a:rPr lang="en-US" sz="1800" dirty="0">
                <a:solidFill>
                  <a:srgbClr val="0070C0"/>
                </a:solidFill>
                <a:latin typeface="Calibri" panose="020F0502020204030204" pitchFamily="34" charset="0"/>
                <a:cs typeface="Calibri" panose="020F0502020204030204" pitchFamily="34" charset="0"/>
              </a:rPr>
            </a:br>
            <a:r>
              <a:rPr lang="en-US" sz="1800" dirty="0">
                <a:solidFill>
                  <a:srgbClr val="0070C0"/>
                </a:solidFill>
                <a:latin typeface="Calibri" panose="020F0502020204030204" pitchFamily="34" charset="0"/>
                <a:cs typeface="Calibri" panose="020F0502020204030204" pitchFamily="34" charset="0"/>
              </a:rPr>
              <a:t>In Banner 9 you specify the field and the value you’re looking for and click Go to activate the filter.</a:t>
            </a:r>
            <a:br>
              <a:rPr lang="en-US" sz="1800" dirty="0">
                <a:solidFill>
                  <a:srgbClr val="0070C0"/>
                </a:solidFill>
                <a:latin typeface="Calibri" panose="020F0502020204030204" pitchFamily="34" charset="0"/>
                <a:cs typeface="Calibri" panose="020F0502020204030204" pitchFamily="34" charset="0"/>
              </a:rPr>
            </a:br>
            <a:r>
              <a:rPr lang="en-US" sz="1800" dirty="0">
                <a:solidFill>
                  <a:srgbClr val="0070C0"/>
                </a:solidFill>
                <a:latin typeface="Calibri" panose="020F0502020204030204" pitchFamily="34" charset="0"/>
                <a:cs typeface="Calibri" panose="020F0502020204030204" pitchFamily="34" charset="0"/>
              </a:rPr>
              <a:t>Recall that the wildcard character (%) can be used here.</a:t>
            </a:r>
          </a:p>
        </p:txBody>
      </p:sp>
      <p:sp>
        <p:nvSpPr>
          <p:cNvPr id="3" name="Text Placeholder 2"/>
          <p:cNvSpPr>
            <a:spLocks noGrp="1"/>
          </p:cNvSpPr>
          <p:nvPr>
            <p:ph type="body" idx="1"/>
          </p:nvPr>
        </p:nvSpPr>
        <p:spPr>
          <a:xfrm>
            <a:off x="170642" y="1835793"/>
            <a:ext cx="4185623" cy="458245"/>
          </a:xfrm>
        </p:spPr>
        <p:txBody>
          <a:bodyPr/>
          <a:lstStyle/>
          <a:p>
            <a:r>
              <a:rPr lang="en-US" dirty="0">
                <a:latin typeface="Calibri" panose="020F0502020204030204" pitchFamily="34" charset="0"/>
                <a:cs typeface="Calibri" panose="020F0502020204030204" pitchFamily="34" charset="0"/>
              </a:rPr>
              <a:t>Banner 8 </a:t>
            </a:r>
          </a:p>
        </p:txBody>
      </p:sp>
      <p:sp>
        <p:nvSpPr>
          <p:cNvPr id="5" name="Text Placeholder 4"/>
          <p:cNvSpPr>
            <a:spLocks noGrp="1"/>
          </p:cNvSpPr>
          <p:nvPr>
            <p:ph type="body" sz="quarter" idx="3"/>
          </p:nvPr>
        </p:nvSpPr>
        <p:spPr>
          <a:xfrm>
            <a:off x="5088384" y="1835793"/>
            <a:ext cx="4185618" cy="458245"/>
          </a:xfrm>
        </p:spPr>
        <p:txBody>
          <a:bodyPr/>
          <a:lstStyle/>
          <a:p>
            <a:r>
              <a:rPr lang="en-US" dirty="0">
                <a:latin typeface="Calibri" panose="020F0502020204030204" pitchFamily="34" charset="0"/>
                <a:cs typeface="Calibri" panose="020F0502020204030204" pitchFamily="34" charset="0"/>
              </a:rPr>
              <a:t>Banner 9</a:t>
            </a:r>
          </a:p>
        </p:txBody>
      </p:sp>
      <p:pic>
        <p:nvPicPr>
          <p:cNvPr id="6" name="Content Placeholder 5"/>
          <p:cNvPicPr>
            <a:picLocks noGrp="1" noChangeAspect="1"/>
          </p:cNvPicPr>
          <p:nvPr>
            <p:ph sz="half" idx="2"/>
          </p:nvPr>
        </p:nvPicPr>
        <p:blipFill>
          <a:blip r:embed="rId3"/>
          <a:stretch>
            <a:fillRect/>
          </a:stretch>
        </p:blipFill>
        <p:spPr>
          <a:xfrm>
            <a:off x="178730" y="2677112"/>
            <a:ext cx="4600047" cy="3096882"/>
          </a:xfrm>
          <a:prstGeom prst="rect">
            <a:avLst/>
          </a:prstGeom>
        </p:spPr>
      </p:pic>
      <p:sp>
        <p:nvSpPr>
          <p:cNvPr id="10" name="Oval 9"/>
          <p:cNvSpPr/>
          <p:nvPr/>
        </p:nvSpPr>
        <p:spPr>
          <a:xfrm>
            <a:off x="1334729" y="2802194"/>
            <a:ext cx="304895" cy="2665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4"/>
          </p:nvPr>
        </p:nvSpPr>
        <p:spPr>
          <a:xfrm>
            <a:off x="5088385" y="2910517"/>
            <a:ext cx="4842786" cy="1894947"/>
          </a:xfrm>
        </p:spPr>
        <p:txBody>
          <a:bodyPr/>
          <a:lstStyle/>
          <a:p>
            <a:endParaRPr lang="en-US" dirty="0"/>
          </a:p>
        </p:txBody>
      </p:sp>
      <p:pic>
        <p:nvPicPr>
          <p:cNvPr id="4" name="Picture 3">
            <a:extLst>
              <a:ext uri="{FF2B5EF4-FFF2-40B4-BE49-F238E27FC236}">
                <a16:creationId xmlns:a16="http://schemas.microsoft.com/office/drawing/2014/main" id="{69EE1341-6031-42CE-A0E2-365340852E4C}"/>
              </a:ext>
            </a:extLst>
          </p:cNvPr>
          <p:cNvPicPr>
            <a:picLocks noChangeAspect="1"/>
          </p:cNvPicPr>
          <p:nvPr/>
        </p:nvPicPr>
        <p:blipFill>
          <a:blip r:embed="rId4"/>
          <a:stretch>
            <a:fillRect/>
          </a:stretch>
        </p:blipFill>
        <p:spPr>
          <a:xfrm>
            <a:off x="178730" y="2225788"/>
            <a:ext cx="406672" cy="391610"/>
          </a:xfrm>
          <a:prstGeom prst="rect">
            <a:avLst/>
          </a:prstGeom>
        </p:spPr>
      </p:pic>
      <p:pic>
        <p:nvPicPr>
          <p:cNvPr id="7" name="Picture 6">
            <a:extLst>
              <a:ext uri="{FF2B5EF4-FFF2-40B4-BE49-F238E27FC236}">
                <a16:creationId xmlns:a16="http://schemas.microsoft.com/office/drawing/2014/main" id="{5C3E2352-4918-43FA-9509-AEEDE0C8B1A0}"/>
              </a:ext>
            </a:extLst>
          </p:cNvPr>
          <p:cNvPicPr>
            <a:picLocks noChangeAspect="1"/>
          </p:cNvPicPr>
          <p:nvPr/>
        </p:nvPicPr>
        <p:blipFill rotWithShape="1">
          <a:blip r:embed="rId5"/>
          <a:srcRect l="59705"/>
          <a:stretch/>
        </p:blipFill>
        <p:spPr>
          <a:xfrm>
            <a:off x="5088382" y="2677112"/>
            <a:ext cx="5390347" cy="3993363"/>
          </a:xfrm>
          <a:prstGeom prst="rect">
            <a:avLst/>
          </a:prstGeom>
        </p:spPr>
      </p:pic>
      <p:sp>
        <p:nvSpPr>
          <p:cNvPr id="9" name="Oval 8"/>
          <p:cNvSpPr/>
          <p:nvPr/>
        </p:nvSpPr>
        <p:spPr>
          <a:xfrm>
            <a:off x="9754533" y="3563684"/>
            <a:ext cx="805311" cy="3500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BAB1E9B-A634-4899-BE4F-81BC3724AFC8}"/>
              </a:ext>
            </a:extLst>
          </p:cNvPr>
          <p:cNvPicPr>
            <a:picLocks noChangeAspect="1"/>
          </p:cNvPicPr>
          <p:nvPr/>
        </p:nvPicPr>
        <p:blipFill>
          <a:blip r:embed="rId6"/>
          <a:stretch>
            <a:fillRect/>
          </a:stretch>
        </p:blipFill>
        <p:spPr>
          <a:xfrm>
            <a:off x="5088382" y="2236574"/>
            <a:ext cx="788850" cy="380824"/>
          </a:xfrm>
          <a:prstGeom prst="rect">
            <a:avLst/>
          </a:prstGeom>
        </p:spPr>
      </p:pic>
    </p:spTree>
    <p:extLst>
      <p:ext uri="{BB962C8B-B14F-4D97-AF65-F5344CB8AC3E}">
        <p14:creationId xmlns:p14="http://schemas.microsoft.com/office/powerpoint/2010/main" val="3514889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6" y="396727"/>
            <a:ext cx="8596668" cy="839821"/>
          </a:xfrm>
        </p:spPr>
        <p:txBody>
          <a:bodyPr/>
          <a:lstStyle/>
          <a:p>
            <a:r>
              <a:rPr lang="en-US" b="1" dirty="0">
                <a:latin typeface="Calibri" panose="020F0502020204030204" pitchFamily="34" charset="0"/>
                <a:cs typeface="Calibri" panose="020F0502020204030204" pitchFamily="34" charset="0"/>
              </a:rPr>
              <a:t>Searching/Adding a Person or Vendor</a:t>
            </a:r>
          </a:p>
        </p:txBody>
      </p:sp>
      <p:sp>
        <p:nvSpPr>
          <p:cNvPr id="3" name="Content Placeholder 2"/>
          <p:cNvSpPr>
            <a:spLocks noGrp="1"/>
          </p:cNvSpPr>
          <p:nvPr>
            <p:ph sz="half" idx="1"/>
          </p:nvPr>
        </p:nvSpPr>
        <p:spPr>
          <a:xfrm>
            <a:off x="584594" y="2649491"/>
            <a:ext cx="4734849" cy="747981"/>
          </a:xfrm>
        </p:spPr>
        <p:txBody>
          <a:bodyPr>
            <a:normAutofit fontScale="92500" lnSpcReduction="20000"/>
          </a:bodyPr>
          <a:lstStyle/>
          <a:p>
            <a:pPr>
              <a:buFont typeface="+mj-lt"/>
              <a:buAutoNum type="arabicPeriod"/>
            </a:pPr>
            <a:r>
              <a:rPr lang="en-US" dirty="0">
                <a:latin typeface="Calibri" panose="020F0502020204030204" pitchFamily="34" charset="0"/>
                <a:cs typeface="Calibri" panose="020F0502020204030204" pitchFamily="34" charset="0"/>
              </a:rPr>
              <a:t>Click on the ellipsis (…) next to the field to initiate a search</a:t>
            </a: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p>
        </p:txBody>
      </p:sp>
      <p:sp>
        <p:nvSpPr>
          <p:cNvPr id="4" name="Content Placeholder 3"/>
          <p:cNvSpPr>
            <a:spLocks noGrp="1"/>
          </p:cNvSpPr>
          <p:nvPr>
            <p:ph sz="half" idx="2"/>
          </p:nvPr>
        </p:nvSpPr>
        <p:spPr>
          <a:xfrm>
            <a:off x="586183" y="4551373"/>
            <a:ext cx="3624482" cy="1909900"/>
          </a:xfrm>
        </p:spPr>
        <p:txBody>
          <a:bodyPr>
            <a:normAutofit fontScale="92500" lnSpcReduction="20000"/>
          </a:bodyPr>
          <a:lstStyle/>
          <a:p>
            <a:pPr>
              <a:buFont typeface="+mj-lt"/>
              <a:buAutoNum type="arabicPeriod" startAt="2"/>
            </a:pPr>
            <a:r>
              <a:rPr lang="en-US" dirty="0">
                <a:latin typeface="Calibri" panose="020F0502020204030204" pitchFamily="34" charset="0"/>
                <a:cs typeface="Calibri" panose="020F0502020204030204" pitchFamily="34" charset="0"/>
              </a:rPr>
              <a:t>Enter the desired criteria in the search field(s) then click Go.</a:t>
            </a:r>
          </a:p>
          <a:p>
            <a:pPr marL="0" indent="0">
              <a:buNone/>
            </a:pPr>
            <a:r>
              <a:rPr lang="en-US" dirty="0">
                <a:latin typeface="Calibri" panose="020F0502020204030204" pitchFamily="34" charset="0"/>
                <a:cs typeface="Calibri" panose="020F0502020204030204" pitchFamily="34" charset="0"/>
              </a:rPr>
              <a:t>The buttons the yellow arrows point to are for adding a new record.</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When adding new records, please carefully check to be certain you’re not creating a duplicate record.</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endParaRPr lang="en-US" dirty="0"/>
          </a:p>
          <a:p>
            <a:endParaRPr lang="en-US" dirty="0"/>
          </a:p>
        </p:txBody>
      </p:sp>
      <p:pic>
        <p:nvPicPr>
          <p:cNvPr id="10" name="Picture 9"/>
          <p:cNvPicPr>
            <a:picLocks noChangeAspect="1"/>
          </p:cNvPicPr>
          <p:nvPr/>
        </p:nvPicPr>
        <p:blipFill rotWithShape="1">
          <a:blip r:embed="rId2"/>
          <a:srcRect b="37158"/>
          <a:stretch/>
        </p:blipFill>
        <p:spPr>
          <a:xfrm>
            <a:off x="4499582" y="3802245"/>
            <a:ext cx="7446612" cy="2718045"/>
          </a:xfrm>
          <a:prstGeom prst="rect">
            <a:avLst/>
          </a:prstGeom>
        </p:spPr>
      </p:pic>
      <p:sp>
        <p:nvSpPr>
          <p:cNvPr id="30" name="Oval 29"/>
          <p:cNvSpPr/>
          <p:nvPr/>
        </p:nvSpPr>
        <p:spPr>
          <a:xfrm>
            <a:off x="11466870" y="5611035"/>
            <a:ext cx="656303" cy="384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580988" y="4476012"/>
            <a:ext cx="6708903" cy="16114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a:extLst>
              <a:ext uri="{FF2B5EF4-FFF2-40B4-BE49-F238E27FC236}">
                <a16:creationId xmlns:a16="http://schemas.microsoft.com/office/drawing/2014/main" id="{08864365-AD18-4920-A562-C5A4CD2B8580}"/>
              </a:ext>
            </a:extLst>
          </p:cNvPr>
          <p:cNvSpPr txBox="1">
            <a:spLocks/>
          </p:cNvSpPr>
          <p:nvPr/>
        </p:nvSpPr>
        <p:spPr>
          <a:xfrm>
            <a:off x="584594" y="1279572"/>
            <a:ext cx="4185623" cy="4582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latin typeface="Calibri" panose="020F0502020204030204" pitchFamily="34" charset="0"/>
                <a:cs typeface="Calibri" panose="020F0502020204030204" pitchFamily="34" charset="0"/>
              </a:rPr>
              <a:t>Banner 8 </a:t>
            </a:r>
          </a:p>
        </p:txBody>
      </p:sp>
      <p:pic>
        <p:nvPicPr>
          <p:cNvPr id="5" name="Picture 4">
            <a:extLst>
              <a:ext uri="{FF2B5EF4-FFF2-40B4-BE49-F238E27FC236}">
                <a16:creationId xmlns:a16="http://schemas.microsoft.com/office/drawing/2014/main" id="{F3E11025-1C25-46E2-BC70-6733FDD6C5DB}"/>
              </a:ext>
            </a:extLst>
          </p:cNvPr>
          <p:cNvPicPr>
            <a:picLocks noChangeAspect="1"/>
          </p:cNvPicPr>
          <p:nvPr/>
        </p:nvPicPr>
        <p:blipFill>
          <a:blip r:embed="rId3"/>
          <a:stretch>
            <a:fillRect/>
          </a:stretch>
        </p:blipFill>
        <p:spPr>
          <a:xfrm>
            <a:off x="677334" y="1634271"/>
            <a:ext cx="6581775" cy="428625"/>
          </a:xfrm>
          <a:prstGeom prst="rect">
            <a:avLst/>
          </a:prstGeom>
        </p:spPr>
      </p:pic>
      <p:sp>
        <p:nvSpPr>
          <p:cNvPr id="12" name="Text Placeholder 2">
            <a:extLst>
              <a:ext uri="{FF2B5EF4-FFF2-40B4-BE49-F238E27FC236}">
                <a16:creationId xmlns:a16="http://schemas.microsoft.com/office/drawing/2014/main" id="{29E8D600-6B9D-4FD5-B1A3-0D367759BEFD}"/>
              </a:ext>
            </a:extLst>
          </p:cNvPr>
          <p:cNvSpPr txBox="1">
            <a:spLocks/>
          </p:cNvSpPr>
          <p:nvPr/>
        </p:nvSpPr>
        <p:spPr>
          <a:xfrm>
            <a:off x="584594" y="2202943"/>
            <a:ext cx="4185623" cy="4582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latin typeface="Calibri" panose="020F0502020204030204" pitchFamily="34" charset="0"/>
                <a:cs typeface="Calibri" panose="020F0502020204030204" pitchFamily="34" charset="0"/>
              </a:rPr>
              <a:t>Banner 9</a:t>
            </a:r>
          </a:p>
        </p:txBody>
      </p:sp>
      <p:pic>
        <p:nvPicPr>
          <p:cNvPr id="6" name="Picture 5">
            <a:extLst>
              <a:ext uri="{FF2B5EF4-FFF2-40B4-BE49-F238E27FC236}">
                <a16:creationId xmlns:a16="http://schemas.microsoft.com/office/drawing/2014/main" id="{853B137C-3C81-461A-9DAD-73565AB3116C}"/>
              </a:ext>
            </a:extLst>
          </p:cNvPr>
          <p:cNvPicPr>
            <a:picLocks noChangeAspect="1"/>
          </p:cNvPicPr>
          <p:nvPr/>
        </p:nvPicPr>
        <p:blipFill rotWithShape="1">
          <a:blip r:embed="rId4"/>
          <a:srcRect r="55860"/>
          <a:stretch/>
        </p:blipFill>
        <p:spPr>
          <a:xfrm>
            <a:off x="580514" y="3294671"/>
            <a:ext cx="4249584" cy="881753"/>
          </a:xfrm>
          <a:prstGeom prst="rect">
            <a:avLst/>
          </a:prstGeom>
        </p:spPr>
      </p:pic>
      <p:sp>
        <p:nvSpPr>
          <p:cNvPr id="18" name="Arrow: Right 17">
            <a:extLst>
              <a:ext uri="{FF2B5EF4-FFF2-40B4-BE49-F238E27FC236}">
                <a16:creationId xmlns:a16="http://schemas.microsoft.com/office/drawing/2014/main" id="{6F013498-C4AC-4642-91A9-A84650C06F2A}"/>
              </a:ext>
            </a:extLst>
          </p:cNvPr>
          <p:cNvSpPr/>
          <p:nvPr/>
        </p:nvSpPr>
        <p:spPr>
          <a:xfrm rot="6819108" flipH="1">
            <a:off x="3703585" y="4063095"/>
            <a:ext cx="352693" cy="149993"/>
          </a:xfrm>
          <a:prstGeom prst="rightArrow">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7B210E0B-CD89-4848-99F7-97E7F7E67BFF}"/>
              </a:ext>
            </a:extLst>
          </p:cNvPr>
          <p:cNvSpPr/>
          <p:nvPr/>
        </p:nvSpPr>
        <p:spPr>
          <a:xfrm rot="3568410" flipH="1">
            <a:off x="4080860" y="4064717"/>
            <a:ext cx="352693" cy="149993"/>
          </a:xfrm>
          <a:prstGeom prst="rightArrow">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3973F1ED-2127-492A-B3D5-0FF10BD83E77}"/>
              </a:ext>
            </a:extLst>
          </p:cNvPr>
          <p:cNvSpPr/>
          <p:nvPr/>
        </p:nvSpPr>
        <p:spPr>
          <a:xfrm rot="3568410" flipH="1">
            <a:off x="6966069" y="2079260"/>
            <a:ext cx="352693" cy="149993"/>
          </a:xfrm>
          <a:prstGeom prst="rightArrow">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459F65D1-DABD-48B4-B3D9-BC1C166E84C9}"/>
              </a:ext>
            </a:extLst>
          </p:cNvPr>
          <p:cNvSpPr/>
          <p:nvPr/>
        </p:nvSpPr>
        <p:spPr>
          <a:xfrm rot="6819108" flipH="1">
            <a:off x="1678087" y="2070778"/>
            <a:ext cx="352693" cy="149993"/>
          </a:xfrm>
          <a:prstGeom prst="rightArrow">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010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Searching/Adding a Person or Vendor</a:t>
            </a:r>
            <a:br>
              <a:rPr lang="en-US" dirty="0">
                <a:latin typeface="Calibri" panose="020F0502020204030204" pitchFamily="34" charset="0"/>
                <a:cs typeface="Calibri" panose="020F0502020204030204" pitchFamily="34" charset="0"/>
              </a:rPr>
            </a:br>
            <a:r>
              <a:rPr lang="en-US" sz="2000" dirty="0">
                <a:solidFill>
                  <a:srgbClr val="0070C0"/>
                </a:solidFill>
                <a:latin typeface="Calibri" panose="020F0502020204030204" pitchFamily="34" charset="0"/>
                <a:cs typeface="Calibri" panose="020F0502020204030204" pitchFamily="34" charset="0"/>
              </a:rPr>
              <a:t>You can also press TAB when in the ID block to bring up a search entry field.</a:t>
            </a:r>
            <a:endParaRPr lang="en-US"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391023" y="1611299"/>
            <a:ext cx="4697360" cy="451137"/>
          </a:xfrm>
        </p:spPr>
        <p:txBody>
          <a:bodyPr/>
          <a:lstStyle/>
          <a:p>
            <a:r>
              <a:rPr lang="en-US" sz="2000" dirty="0">
                <a:latin typeface="Calibri" panose="020F0502020204030204" pitchFamily="34" charset="0"/>
                <a:cs typeface="Calibri" panose="020F0502020204030204" pitchFamily="34" charset="0"/>
              </a:rPr>
              <a:t>Pressing TAB brings up a search entry field:</a:t>
            </a:r>
          </a:p>
        </p:txBody>
      </p:sp>
      <p:sp>
        <p:nvSpPr>
          <p:cNvPr id="5" name="Text Placeholder 4"/>
          <p:cNvSpPr>
            <a:spLocks noGrp="1"/>
          </p:cNvSpPr>
          <p:nvPr>
            <p:ph type="body" sz="quarter" idx="3"/>
          </p:nvPr>
        </p:nvSpPr>
        <p:spPr>
          <a:xfrm>
            <a:off x="162871" y="3974386"/>
            <a:ext cx="11171263" cy="420778"/>
          </a:xfrm>
        </p:spPr>
        <p:txBody>
          <a:bodyPr/>
          <a:lstStyle/>
          <a:p>
            <a:r>
              <a:rPr lang="en-US" sz="2000" dirty="0">
                <a:latin typeface="Calibri" panose="020F0502020204030204" pitchFamily="34" charset="0"/>
                <a:cs typeface="Calibri" panose="020F0502020204030204" pitchFamily="34" charset="0"/>
              </a:rPr>
              <a:t>After typing the search criteria, pressing enter will bring up further options (left).</a:t>
            </a:r>
          </a:p>
        </p:txBody>
      </p:sp>
      <p:pic>
        <p:nvPicPr>
          <p:cNvPr id="10" name="Content Placeholder 9"/>
          <p:cNvPicPr>
            <a:picLocks noGrp="1" noChangeAspect="1"/>
          </p:cNvPicPr>
          <p:nvPr>
            <p:ph sz="quarter" idx="4"/>
          </p:nvPr>
        </p:nvPicPr>
        <p:blipFill>
          <a:blip r:embed="rId2"/>
          <a:stretch>
            <a:fillRect/>
          </a:stretch>
        </p:blipFill>
        <p:spPr>
          <a:xfrm>
            <a:off x="162872" y="4395164"/>
            <a:ext cx="5257159" cy="2265358"/>
          </a:xfrm>
          <a:prstGeom prst="rect">
            <a:avLst/>
          </a:prstGeom>
        </p:spPr>
      </p:pic>
      <p:pic>
        <p:nvPicPr>
          <p:cNvPr id="12" name="Content Placeholder 11"/>
          <p:cNvPicPr>
            <a:picLocks noGrp="1" noChangeAspect="1"/>
          </p:cNvPicPr>
          <p:nvPr>
            <p:ph sz="half" idx="2"/>
          </p:nvPr>
        </p:nvPicPr>
        <p:blipFill rotWithShape="1">
          <a:blip r:embed="rId3"/>
          <a:srcRect r="40427" b="28853"/>
          <a:stretch/>
        </p:blipFill>
        <p:spPr>
          <a:xfrm>
            <a:off x="231775" y="2112230"/>
            <a:ext cx="5992044" cy="1890715"/>
          </a:xfrm>
          <a:prstGeom prst="rect">
            <a:avLst/>
          </a:prstGeom>
        </p:spPr>
      </p:pic>
      <p:pic>
        <p:nvPicPr>
          <p:cNvPr id="17" name="Picture 16"/>
          <p:cNvPicPr>
            <a:picLocks noChangeAspect="1"/>
          </p:cNvPicPr>
          <p:nvPr/>
        </p:nvPicPr>
        <p:blipFill rotWithShape="1">
          <a:blip r:embed="rId4"/>
          <a:srcRect l="14411" t="33658"/>
          <a:stretch/>
        </p:blipFill>
        <p:spPr>
          <a:xfrm>
            <a:off x="5597013" y="4868591"/>
            <a:ext cx="6505470" cy="1570559"/>
          </a:xfrm>
          <a:prstGeom prst="rect">
            <a:avLst/>
          </a:prstGeom>
        </p:spPr>
      </p:pic>
      <p:sp>
        <p:nvSpPr>
          <p:cNvPr id="11" name="Text Placeholder 4">
            <a:extLst>
              <a:ext uri="{FF2B5EF4-FFF2-40B4-BE49-F238E27FC236}">
                <a16:creationId xmlns:a16="http://schemas.microsoft.com/office/drawing/2014/main" id="{767DC9DD-F306-4AD7-8251-3DF328B45DAF}"/>
              </a:ext>
            </a:extLst>
          </p:cNvPr>
          <p:cNvSpPr txBox="1">
            <a:spLocks/>
          </p:cNvSpPr>
          <p:nvPr/>
        </p:nvSpPr>
        <p:spPr>
          <a:xfrm>
            <a:off x="5521452" y="4504457"/>
            <a:ext cx="5766657" cy="420778"/>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r>
              <a:rPr lang="en-US" sz="2000" dirty="0">
                <a:latin typeface="Calibri" panose="020F0502020204030204" pitchFamily="34" charset="0"/>
                <a:cs typeface="Calibri" panose="020F0502020204030204" pitchFamily="34" charset="0"/>
              </a:rPr>
              <a:t>Clicking “Press to See Results” shows the following:</a:t>
            </a:r>
          </a:p>
        </p:txBody>
      </p:sp>
      <p:sp>
        <p:nvSpPr>
          <p:cNvPr id="9" name="Oval 8"/>
          <p:cNvSpPr/>
          <p:nvPr/>
        </p:nvSpPr>
        <p:spPr>
          <a:xfrm>
            <a:off x="3915751" y="3038368"/>
            <a:ext cx="2376972" cy="4207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0225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076" y="204862"/>
            <a:ext cx="8596668" cy="1852537"/>
          </a:xfrm>
        </p:spPr>
        <p:txBody>
          <a:bodyPr>
            <a:normAutofit fontScale="90000"/>
          </a:bodyPr>
          <a:lstStyle/>
          <a:p>
            <a:pPr lvl="0" defTabSz="914400" eaLnBrk="0" fontAlgn="base" hangingPunct="0">
              <a:spcAft>
                <a:spcPct val="0"/>
              </a:spcAft>
            </a:pPr>
            <a:r>
              <a:rPr lang="en-US" sz="4000" b="1" dirty="0">
                <a:latin typeface="Calibri" panose="020F0502020204030204" pitchFamily="34" charset="0"/>
                <a:cs typeface="Calibri" panose="020F0502020204030204" pitchFamily="34" charset="0"/>
              </a:rPr>
              <a:t>Inactivity</a:t>
            </a:r>
            <a:br>
              <a:rPr lang="en-US" b="1" dirty="0">
                <a:latin typeface="Calibri" panose="020F0502020204030204" pitchFamily="34" charset="0"/>
                <a:cs typeface="Calibri" panose="020F0502020204030204" pitchFamily="34" charset="0"/>
              </a:rPr>
            </a:br>
            <a:r>
              <a:rPr lang="en-US" altLang="en-US" sz="2200" dirty="0">
                <a:solidFill>
                  <a:srgbClr val="002060"/>
                </a:solidFill>
                <a:latin typeface="Calibri" panose="020F0502020204030204" pitchFamily="34" charset="0"/>
                <a:ea typeface="Times New Roman" panose="02020603050405020304" pitchFamily="18" charset="0"/>
                <a:cs typeface="Calibri" panose="020F0502020204030204" pitchFamily="34" charset="0"/>
              </a:rPr>
              <a:t>As in Banner 8, you will be logged out of Banner 9 after 30 minutes of inactivity.</a:t>
            </a:r>
            <a:br>
              <a:rPr lang="en-US" altLang="en-US" sz="2200" dirty="0">
                <a:solidFill>
                  <a:srgbClr val="002060"/>
                </a:solidFill>
                <a:latin typeface="Calibri" panose="020F0502020204030204" pitchFamily="34" charset="0"/>
                <a:ea typeface="Times New Roman" panose="02020603050405020304" pitchFamily="18" charset="0"/>
                <a:cs typeface="Calibri" panose="020F0502020204030204" pitchFamily="34" charset="0"/>
              </a:rPr>
            </a:br>
            <a:r>
              <a:rPr lang="en-US" altLang="en-US" sz="2200" dirty="0">
                <a:solidFill>
                  <a:srgbClr val="002060"/>
                </a:solidFill>
                <a:latin typeface="Calibri" panose="020F0502020204030204" pitchFamily="34" charset="0"/>
                <a:ea typeface="Times New Roman" panose="02020603050405020304" pitchFamily="18" charset="0"/>
                <a:cs typeface="Calibri" panose="020F0502020204030204" pitchFamily="34" charset="0"/>
              </a:rPr>
              <a:t>In Banner 9, however, a warning message will now display after 25 minutes and give you the option to extend your session if you are still at your screen.  </a:t>
            </a:r>
            <a:br>
              <a:rPr lang="en-US" altLang="en-US" sz="2200" dirty="0">
                <a:solidFill>
                  <a:schemeClr val="tx1"/>
                </a:solidFill>
                <a:latin typeface="Calibri" panose="020F0502020204030204" pitchFamily="34" charset="0"/>
                <a:cs typeface="Calibri" panose="020F0502020204030204" pitchFamily="34" charset="0"/>
              </a:rPr>
            </a:br>
            <a:r>
              <a:rPr lang="en-US" altLang="en-US" sz="2200" dirty="0">
                <a:solidFill>
                  <a:srgbClr val="002060"/>
                </a:solidFill>
                <a:latin typeface="Calibri" panose="020F0502020204030204" pitchFamily="34" charset="0"/>
                <a:ea typeface="Times New Roman" panose="02020603050405020304" pitchFamily="18" charset="0"/>
                <a:cs typeface="Calibri" panose="020F0502020204030204" pitchFamily="34" charset="0"/>
              </a:rPr>
              <a:t>Clicking ‘Extend’ will refresh your session for another 30 minutes of inactivity.</a:t>
            </a:r>
            <a:br>
              <a:rPr lang="en-US" altLang="en-US" sz="2200" dirty="0">
                <a:solidFill>
                  <a:srgbClr val="002060"/>
                </a:solidFill>
                <a:latin typeface="Calibri" panose="020F0502020204030204" pitchFamily="34" charset="0"/>
                <a:ea typeface="Times New Roman" panose="02020603050405020304" pitchFamily="18" charset="0"/>
                <a:cs typeface="Calibri" panose="020F0502020204030204" pitchFamily="34" charset="0"/>
              </a:rPr>
            </a:br>
            <a:r>
              <a:rPr lang="en-US" altLang="en-US" sz="2200" dirty="0">
                <a:solidFill>
                  <a:srgbClr val="002060"/>
                </a:solidFill>
                <a:latin typeface="Calibri" panose="020F0502020204030204" pitchFamily="34" charset="0"/>
                <a:ea typeface="Times New Roman" panose="02020603050405020304" pitchFamily="18" charset="0"/>
                <a:cs typeface="Calibri" panose="020F0502020204030204" pitchFamily="34" charset="0"/>
              </a:rPr>
              <a:t>You only see this screen if you are doing nothing in Banner for 25 minutes straight. It will not interrupt you during normal use of Banner 9.</a:t>
            </a:r>
            <a:endParaRPr lang="en-US" sz="2200" b="1" dirty="0">
              <a:latin typeface="Calibri" panose="020F0502020204030204" pitchFamily="34" charset="0"/>
              <a:cs typeface="Calibri" panose="020F0502020204030204" pitchFamily="34" charset="0"/>
            </a:endParaRPr>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Content Placeholder 7"/>
          <p:cNvPicPr>
            <a:picLocks noGrp="1" noChangeAspect="1"/>
          </p:cNvPicPr>
          <p:nvPr>
            <p:ph idx="1"/>
          </p:nvPr>
        </p:nvPicPr>
        <p:blipFill rotWithShape="1">
          <a:blip r:embed="rId3"/>
          <a:srcRect t="44557"/>
          <a:stretch/>
        </p:blipFill>
        <p:spPr>
          <a:xfrm>
            <a:off x="350076" y="3022506"/>
            <a:ext cx="10412361" cy="3556191"/>
          </a:xfrm>
          <a:prstGeom prst="rect">
            <a:avLst/>
          </a:prstGeom>
        </p:spPr>
      </p:pic>
    </p:spTree>
    <p:extLst>
      <p:ext uri="{BB962C8B-B14F-4D97-AF65-F5344CB8AC3E}">
        <p14:creationId xmlns:p14="http://schemas.microsoft.com/office/powerpoint/2010/main" val="2083049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585" y="36001"/>
            <a:ext cx="8596668" cy="900522"/>
          </a:xfrm>
        </p:spPr>
        <p:txBody>
          <a:bodyPr/>
          <a:lstStyle/>
          <a:p>
            <a:r>
              <a:rPr lang="en-US" b="1" dirty="0">
                <a:latin typeface="Calibri" panose="020F0502020204030204" pitchFamily="34" charset="0"/>
                <a:cs typeface="Calibri" panose="020F0502020204030204" pitchFamily="34" charset="0"/>
              </a:rPr>
              <a:t>Other Resources</a:t>
            </a:r>
          </a:p>
        </p:txBody>
      </p:sp>
      <p:sp>
        <p:nvSpPr>
          <p:cNvPr id="3" name="Content Placeholder 2"/>
          <p:cNvSpPr>
            <a:spLocks noGrp="1"/>
          </p:cNvSpPr>
          <p:nvPr>
            <p:ph idx="1"/>
          </p:nvPr>
        </p:nvSpPr>
        <p:spPr>
          <a:xfrm>
            <a:off x="662585" y="1015387"/>
            <a:ext cx="8596668" cy="4284173"/>
          </a:xfrm>
        </p:spPr>
        <p:txBody>
          <a:bodyPr>
            <a:normAutofit/>
          </a:bodyPr>
          <a:lstStyle/>
          <a:p>
            <a:r>
              <a:rPr lang="en-US" dirty="0">
                <a:latin typeface="Calibri" panose="020F0502020204030204" pitchFamily="34" charset="0"/>
                <a:cs typeface="Calibri" panose="020F0502020204030204" pitchFamily="34" charset="0"/>
              </a:rPr>
              <a:t>OTS has a website dedicated to the upgrade of Banner 9 with information and useful resources: </a:t>
            </a:r>
            <a:r>
              <a:rPr lang="en-US" u="sng" dirty="0">
                <a:latin typeface="Calibri" panose="020F0502020204030204" pitchFamily="34" charset="0"/>
                <a:cs typeface="Calibri" panose="020F0502020204030204" pitchFamily="34" charset="0"/>
                <a:hlinkClick r:id="rId2"/>
              </a:rPr>
              <a:t>http://www.tnstate.edu/banner/</a:t>
            </a:r>
            <a:endParaRPr lang="en-US" u="sng"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Banner 9 Access URL: </a:t>
            </a:r>
            <a:r>
              <a:rPr lang="en-US" dirty="0">
                <a:latin typeface="Calibri" panose="020F0502020204030204" pitchFamily="34" charset="0"/>
                <a:cs typeface="Calibri" panose="020F0502020204030204" pitchFamily="34" charset="0"/>
                <a:hlinkClick r:id="rId3"/>
              </a:rPr>
              <a:t>https://banner.tnstate.edu/applicationNavigator</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Ellucian Banner 9 Intro Video: </a:t>
            </a:r>
            <a:r>
              <a:rPr lang="en-US" u="sng" dirty="0">
                <a:latin typeface="Calibri" panose="020F0502020204030204" pitchFamily="34" charset="0"/>
                <a:cs typeface="Calibri" panose="020F0502020204030204" pitchFamily="34" charset="0"/>
                <a:hlinkClick r:id="rId4"/>
              </a:rPr>
              <a:t>https://www.youtube.com/watch?v=6Mqqy0lez_c</a:t>
            </a:r>
            <a:endParaRPr lang="en-US" u="sng"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For specific questions about a particular form or process please contact the appropriate office for assistance.</a:t>
            </a:r>
          </a:p>
          <a:p>
            <a:r>
              <a:rPr lang="en-US" dirty="0">
                <a:latin typeface="Calibri" panose="020F0502020204030204" pitchFamily="34" charset="0"/>
                <a:cs typeface="Calibri" panose="020F0502020204030204" pitchFamily="34" charset="0"/>
              </a:rPr>
              <a:t>If you discover something that does not work properly or get an unexpected error then please navigate to </a:t>
            </a:r>
            <a:r>
              <a:rPr lang="en-US" u="sng" dirty="0">
                <a:latin typeface="Calibri" panose="020F0502020204030204" pitchFamily="34" charset="0"/>
                <a:cs typeface="Calibri" panose="020F0502020204030204" pitchFamily="34" charset="0"/>
                <a:hlinkClick r:id="rId5"/>
              </a:rPr>
              <a:t>ServiceNow(SNOW)</a:t>
            </a:r>
            <a:r>
              <a:rPr lang="en-US" dirty="0">
                <a:latin typeface="Calibri" panose="020F0502020204030204" pitchFamily="34" charset="0"/>
                <a:cs typeface="Calibri" panose="020F0502020204030204" pitchFamily="34" charset="0"/>
              </a:rPr>
              <a:t>, log in with your </a:t>
            </a:r>
            <a:r>
              <a:rPr lang="en-US">
                <a:latin typeface="Calibri" panose="020F0502020204030204" pitchFamily="34" charset="0"/>
                <a:cs typeface="Calibri" panose="020F0502020204030204" pitchFamily="34" charset="0"/>
              </a:rPr>
              <a:t>TNSTATE email and </a:t>
            </a:r>
            <a:r>
              <a:rPr lang="en-US" dirty="0">
                <a:latin typeface="Calibri" panose="020F0502020204030204" pitchFamily="34" charset="0"/>
                <a:cs typeface="Calibri" panose="020F0502020204030204" pitchFamily="34" charset="0"/>
              </a:rPr>
              <a:t>password, and submit a ticket.  If you need instructions on how to submit a ticket, click with details about the issue so that someone can look into it.</a:t>
            </a:r>
          </a:p>
          <a:p>
            <a:r>
              <a:rPr lang="en-US" dirty="0">
                <a:latin typeface="Calibri" panose="020F0502020204030204" pitchFamily="34" charset="0"/>
                <a:cs typeface="Calibri" panose="020F0502020204030204" pitchFamily="34" charset="0"/>
              </a:rPr>
              <a:t>Color wheel for personal preferences: </a:t>
            </a:r>
            <a:r>
              <a:rPr lang="en-US" dirty="0">
                <a:latin typeface="Calibri" panose="020F0502020204030204" pitchFamily="34" charset="0"/>
                <a:cs typeface="Calibri" panose="020F0502020204030204" pitchFamily="34" charset="0"/>
                <a:hlinkClick r:id="rId6"/>
              </a:rPr>
              <a:t>https://htmlcolorcodes.com/</a:t>
            </a: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4884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0490" y="943704"/>
            <a:ext cx="6096000" cy="3970318"/>
          </a:xfrm>
          <a:prstGeom prst="rect">
            <a:avLst/>
          </a:prstGeom>
        </p:spPr>
        <p:txBody>
          <a:bodyPr>
            <a:spAutoFit/>
          </a:bodyPr>
          <a:lstStyle/>
          <a:p>
            <a:pPr marL="285750" indent="-285750">
              <a:buFont typeface="Arial" panose="020B0604020202020204" pitchFamily="34" charset="0"/>
              <a:buChar char="•"/>
            </a:pPr>
            <a:r>
              <a:rPr lang="en-US" dirty="0">
                <a:solidFill>
                  <a:srgbClr val="000000"/>
                </a:solidFill>
                <a:latin typeface="Calibri" panose="020F0502020204030204" pitchFamily="34" charset="0"/>
              </a:rPr>
              <a:t>Finding Banner 9 Links and Information/Videos</a:t>
            </a:r>
          </a:p>
          <a:p>
            <a:pPr marL="285750" indent="-285750">
              <a:buFont typeface="Arial" panose="020B0604020202020204" pitchFamily="34" charset="0"/>
              <a:buChar char="•"/>
            </a:pPr>
            <a:r>
              <a:rPr lang="en-US" dirty="0">
                <a:solidFill>
                  <a:srgbClr val="000000"/>
                </a:solidFill>
                <a:latin typeface="Calibri" panose="020F0502020204030204" pitchFamily="34" charset="0"/>
              </a:rPr>
              <a:t>Banner 9’s New Look and Benefits</a:t>
            </a:r>
          </a:p>
          <a:p>
            <a:pPr marL="285750" indent="-285750">
              <a:buFont typeface="Arial" panose="020B0604020202020204" pitchFamily="34" charset="0"/>
              <a:buChar char="•"/>
            </a:pPr>
            <a:r>
              <a:rPr lang="en-US" dirty="0">
                <a:solidFill>
                  <a:srgbClr val="000000"/>
                </a:solidFill>
                <a:latin typeface="Calibri" panose="020F0502020204030204" pitchFamily="34" charset="0"/>
              </a:rPr>
              <a:t>The Menu Bar </a:t>
            </a:r>
          </a:p>
          <a:p>
            <a:pPr marL="285750" indent="-285750">
              <a:buFont typeface="Arial" panose="020B0604020202020204" pitchFamily="34" charset="0"/>
              <a:buChar char="•"/>
            </a:pPr>
            <a:r>
              <a:rPr lang="en-US" dirty="0">
                <a:solidFill>
                  <a:srgbClr val="000000"/>
                </a:solidFill>
                <a:latin typeface="Calibri" panose="020F0502020204030204" pitchFamily="34" charset="0"/>
              </a:rPr>
              <a:t>Searching for Forms/Pages</a:t>
            </a:r>
          </a:p>
          <a:p>
            <a:pPr marL="285750" indent="-285750">
              <a:buFont typeface="Arial" panose="020B0604020202020204" pitchFamily="34" charset="0"/>
              <a:buChar char="•"/>
            </a:pPr>
            <a:r>
              <a:rPr lang="en-US" dirty="0">
                <a:solidFill>
                  <a:srgbClr val="000000"/>
                </a:solidFill>
                <a:latin typeface="Calibri" panose="020F0502020204030204" pitchFamily="34" charset="0"/>
              </a:rPr>
              <a:t>Next Block =&gt; GO </a:t>
            </a:r>
          </a:p>
          <a:p>
            <a:pPr marL="285750" indent="-285750">
              <a:buFont typeface="Arial" panose="020B0604020202020204" pitchFamily="34" charset="0"/>
              <a:buChar char="•"/>
            </a:pPr>
            <a:r>
              <a:rPr lang="en-US" dirty="0" err="1">
                <a:solidFill>
                  <a:srgbClr val="000000"/>
                </a:solidFill>
                <a:latin typeface="Calibri" panose="020F0502020204030204" pitchFamily="34" charset="0"/>
              </a:rPr>
              <a:t>RollBack</a:t>
            </a:r>
            <a:r>
              <a:rPr lang="en-US" dirty="0">
                <a:solidFill>
                  <a:srgbClr val="000000"/>
                </a:solidFill>
                <a:latin typeface="Calibri" panose="020F0502020204030204" pitchFamily="34" charset="0"/>
              </a:rPr>
              <a:t> =&gt; Start Over </a:t>
            </a:r>
          </a:p>
          <a:p>
            <a:pPr marL="285750" indent="-285750">
              <a:buFont typeface="Arial" panose="020B0604020202020204" pitchFamily="34" charset="0"/>
              <a:buChar char="•"/>
            </a:pPr>
            <a:r>
              <a:rPr lang="en-US" dirty="0">
                <a:solidFill>
                  <a:srgbClr val="000000"/>
                </a:solidFill>
                <a:latin typeface="Calibri" panose="020F0502020204030204" pitchFamily="34" charset="0"/>
              </a:rPr>
              <a:t>Options =&gt; Related or Tools </a:t>
            </a:r>
          </a:p>
          <a:p>
            <a:pPr marL="285750" indent="-285750">
              <a:buFont typeface="Arial" panose="020B0604020202020204" pitchFamily="34" charset="0"/>
              <a:buChar char="•"/>
            </a:pPr>
            <a:r>
              <a:rPr lang="en-US" dirty="0">
                <a:solidFill>
                  <a:srgbClr val="000000"/>
                </a:solidFill>
                <a:latin typeface="Calibri" panose="020F0502020204030204" pitchFamily="34" charset="0"/>
              </a:rPr>
              <a:t>Record Maintenance (Insert, Delete, Copy) </a:t>
            </a:r>
          </a:p>
          <a:p>
            <a:pPr marL="285750" indent="-285750">
              <a:buFont typeface="Arial" panose="020B0604020202020204" pitchFamily="34" charset="0"/>
              <a:buChar char="•"/>
            </a:pPr>
            <a:r>
              <a:rPr lang="en-US" dirty="0">
                <a:solidFill>
                  <a:srgbClr val="000000"/>
                </a:solidFill>
                <a:latin typeface="Calibri" panose="020F0502020204030204" pitchFamily="34" charset="0"/>
              </a:rPr>
              <a:t>Viewing Data</a:t>
            </a:r>
          </a:p>
          <a:p>
            <a:pPr marL="285750" indent="-285750">
              <a:buFont typeface="Arial" panose="020B0604020202020204" pitchFamily="34" charset="0"/>
              <a:buChar char="•"/>
            </a:pPr>
            <a:r>
              <a:rPr lang="en-US" dirty="0">
                <a:solidFill>
                  <a:srgbClr val="000000"/>
                </a:solidFill>
                <a:latin typeface="Calibri" panose="020F0502020204030204" pitchFamily="34" charset="0"/>
              </a:rPr>
              <a:t>Error Messages</a:t>
            </a:r>
          </a:p>
          <a:p>
            <a:pPr marL="285750" indent="-285750">
              <a:buFont typeface="Arial" panose="020B0604020202020204" pitchFamily="34" charset="0"/>
              <a:buChar char="•"/>
            </a:pPr>
            <a:r>
              <a:rPr lang="en-US" dirty="0">
                <a:solidFill>
                  <a:srgbClr val="000000"/>
                </a:solidFill>
                <a:latin typeface="Calibri" panose="020F0502020204030204" pitchFamily="34" charset="0"/>
              </a:rPr>
              <a:t>Query =&gt; Filter</a:t>
            </a:r>
          </a:p>
          <a:p>
            <a:pPr marL="285750" indent="-285750">
              <a:buFont typeface="Arial" panose="020B0604020202020204" pitchFamily="34" charset="0"/>
              <a:buChar char="•"/>
            </a:pPr>
            <a:r>
              <a:rPr lang="en-US" dirty="0">
                <a:solidFill>
                  <a:srgbClr val="000000"/>
                </a:solidFill>
                <a:latin typeface="Calibri" panose="020F0502020204030204" pitchFamily="34" charset="0"/>
              </a:rPr>
              <a:t>Searching</a:t>
            </a:r>
          </a:p>
          <a:p>
            <a:pPr marL="285750" indent="-285750">
              <a:buFont typeface="Arial" panose="020B0604020202020204" pitchFamily="34" charset="0"/>
              <a:buChar char="•"/>
            </a:pPr>
            <a:r>
              <a:rPr lang="en-US" dirty="0">
                <a:solidFill>
                  <a:srgbClr val="000000"/>
                </a:solidFill>
                <a:latin typeface="Calibri" panose="020F0502020204030204" pitchFamily="34" charset="0"/>
              </a:rPr>
              <a:t>Inactivity</a:t>
            </a:r>
          </a:p>
          <a:p>
            <a:pPr marL="285750" indent="-285750">
              <a:buFont typeface="Arial" panose="020B0604020202020204" pitchFamily="34" charset="0"/>
              <a:buChar char="•"/>
            </a:pPr>
            <a:r>
              <a:rPr lang="en-US" dirty="0">
                <a:solidFill>
                  <a:srgbClr val="000000"/>
                </a:solidFill>
                <a:latin typeface="Calibri" panose="020F0502020204030204" pitchFamily="34" charset="0"/>
              </a:rPr>
              <a:t>Other Resources </a:t>
            </a:r>
          </a:p>
        </p:txBody>
      </p:sp>
      <p:sp>
        <p:nvSpPr>
          <p:cNvPr id="3" name="Rectangle 2"/>
          <p:cNvSpPr/>
          <p:nvPr/>
        </p:nvSpPr>
        <p:spPr>
          <a:xfrm>
            <a:off x="850490" y="233897"/>
            <a:ext cx="8353425" cy="646331"/>
          </a:xfrm>
          <a:prstGeom prst="rect">
            <a:avLst/>
          </a:prstGeom>
        </p:spPr>
        <p:txBody>
          <a:bodyPr wrap="square">
            <a:spAutoFit/>
          </a:bodyPr>
          <a:lstStyle/>
          <a:p>
            <a:r>
              <a:rPr lang="en-US" sz="3600" b="1" dirty="0">
                <a:solidFill>
                  <a:schemeClr val="accent1"/>
                </a:solidFill>
                <a:latin typeface="Calibri" panose="020F0502020204030204" pitchFamily="34" charset="0"/>
              </a:rPr>
              <a:t>Agenda</a:t>
            </a:r>
            <a:endParaRPr lang="en-US" sz="36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3015490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2C413EB-5F87-4E04-BEE6-86AC6490012F}"/>
              </a:ext>
            </a:extLst>
          </p:cNvPr>
          <p:cNvPicPr>
            <a:picLocks noGrp="1" noChangeAspect="1"/>
          </p:cNvPicPr>
          <p:nvPr>
            <p:ph idx="1"/>
          </p:nvPr>
        </p:nvPicPr>
        <p:blipFill rotWithShape="1">
          <a:blip r:embed="rId3"/>
          <a:srcRect t="2879"/>
          <a:stretch/>
        </p:blipFill>
        <p:spPr>
          <a:xfrm>
            <a:off x="5104280" y="174140"/>
            <a:ext cx="6943544" cy="6569155"/>
          </a:xfrm>
          <a:prstGeom prst="rect">
            <a:avLst/>
          </a:prstGeom>
        </p:spPr>
      </p:pic>
      <p:sp>
        <p:nvSpPr>
          <p:cNvPr id="2" name="Title 1"/>
          <p:cNvSpPr>
            <a:spLocks noGrp="1"/>
          </p:cNvSpPr>
          <p:nvPr>
            <p:ph type="title"/>
          </p:nvPr>
        </p:nvSpPr>
        <p:spPr>
          <a:xfrm>
            <a:off x="551972" y="114705"/>
            <a:ext cx="5450621" cy="5497056"/>
          </a:xfrm>
        </p:spPr>
        <p:txBody>
          <a:bodyPr>
            <a:normAutofit/>
          </a:bodyPr>
          <a:lstStyle/>
          <a:p>
            <a:r>
              <a:rPr lang="en-US" sz="4000" b="1" dirty="0">
                <a:latin typeface="Calibri" panose="020F0502020204030204" pitchFamily="34" charset="0"/>
                <a:cs typeface="Calibri" panose="020F0502020204030204" pitchFamily="34" charset="0"/>
              </a:rPr>
              <a:t>Finding Banner 9 Links and Information</a:t>
            </a:r>
            <a:br>
              <a:rPr lang="en-US" dirty="0"/>
            </a:br>
            <a:r>
              <a:rPr lang="en-US" sz="3100" dirty="0">
                <a:solidFill>
                  <a:schemeClr val="tx2"/>
                </a:solidFill>
                <a:latin typeface="Calibri" panose="020F0502020204030204" pitchFamily="34" charset="0"/>
                <a:cs typeface="Calibri" panose="020F0502020204030204" pitchFamily="34" charset="0"/>
                <a:hlinkClick r:id="rId4"/>
              </a:rPr>
              <a:t>http://www.tnstate.edu/banner</a:t>
            </a:r>
            <a:br>
              <a:rPr lang="en-US" sz="3100" dirty="0">
                <a:solidFill>
                  <a:schemeClr val="tx1"/>
                </a:solidFill>
              </a:rPr>
            </a:br>
            <a:br>
              <a:rPr lang="en-US" sz="3100" dirty="0">
                <a:solidFill>
                  <a:schemeClr val="tx1"/>
                </a:solidFill>
              </a:rPr>
            </a:br>
            <a:endParaRPr lang="en-US" sz="3100" dirty="0">
              <a:solidFill>
                <a:schemeClr val="tx1"/>
              </a:solidFill>
            </a:endParaRPr>
          </a:p>
        </p:txBody>
      </p:sp>
    </p:spTree>
    <p:extLst>
      <p:ext uri="{BB962C8B-B14F-4D97-AF65-F5344CB8AC3E}">
        <p14:creationId xmlns:p14="http://schemas.microsoft.com/office/powerpoint/2010/main" val="1989063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38EEC3-DD74-407E-85E1-BFE3BABF2D32}"/>
              </a:ext>
            </a:extLst>
          </p:cNvPr>
          <p:cNvPicPr>
            <a:picLocks noChangeAspect="1"/>
          </p:cNvPicPr>
          <p:nvPr/>
        </p:nvPicPr>
        <p:blipFill>
          <a:blip r:embed="rId2"/>
          <a:stretch>
            <a:fillRect/>
          </a:stretch>
        </p:blipFill>
        <p:spPr>
          <a:xfrm>
            <a:off x="5187777" y="997443"/>
            <a:ext cx="6326889" cy="3654663"/>
          </a:xfrm>
          <a:prstGeom prst="rect">
            <a:avLst/>
          </a:prstGeom>
        </p:spPr>
      </p:pic>
      <p:sp>
        <p:nvSpPr>
          <p:cNvPr id="2" name="Title 1"/>
          <p:cNvSpPr>
            <a:spLocks noGrp="1"/>
          </p:cNvSpPr>
          <p:nvPr>
            <p:ph type="title"/>
          </p:nvPr>
        </p:nvSpPr>
        <p:spPr>
          <a:xfrm>
            <a:off x="677334" y="211380"/>
            <a:ext cx="8596668" cy="786064"/>
          </a:xfrm>
        </p:spPr>
        <p:txBody>
          <a:bodyPr>
            <a:normAutofit fontScale="90000"/>
          </a:bodyPr>
          <a:lstStyle/>
          <a:p>
            <a:r>
              <a:rPr lang="en-US" sz="4000" b="1" dirty="0">
                <a:latin typeface="Calibri" panose="020F0502020204030204" pitchFamily="34" charset="0"/>
                <a:cs typeface="Calibri" panose="020F0502020204030204" pitchFamily="34" charset="0"/>
              </a:rPr>
              <a:t>Accessing Banner 9 While Working Remote</a:t>
            </a:r>
            <a:br>
              <a:rPr lang="en-US" dirty="0"/>
            </a:br>
            <a:br>
              <a:rPr lang="en-US" sz="3100" dirty="0">
                <a:solidFill>
                  <a:schemeClr val="tx1"/>
                </a:solidFill>
              </a:rPr>
            </a:br>
            <a:br>
              <a:rPr lang="en-US" sz="3100" dirty="0">
                <a:solidFill>
                  <a:schemeClr val="tx1"/>
                </a:solidFill>
              </a:rPr>
            </a:br>
            <a:endParaRPr lang="en-US" sz="3100" dirty="0">
              <a:solidFill>
                <a:schemeClr val="tx1"/>
              </a:solidFill>
            </a:endParaRPr>
          </a:p>
        </p:txBody>
      </p:sp>
      <p:sp>
        <p:nvSpPr>
          <p:cNvPr id="4" name="Content Placeholder 3">
            <a:extLst>
              <a:ext uri="{FF2B5EF4-FFF2-40B4-BE49-F238E27FC236}">
                <a16:creationId xmlns:a16="http://schemas.microsoft.com/office/drawing/2014/main" id="{D7ACF2F9-515C-443D-8A96-17542586FF77}"/>
              </a:ext>
            </a:extLst>
          </p:cNvPr>
          <p:cNvSpPr>
            <a:spLocks noGrp="1"/>
          </p:cNvSpPr>
          <p:nvPr>
            <p:ph idx="1"/>
          </p:nvPr>
        </p:nvSpPr>
        <p:spPr>
          <a:xfrm>
            <a:off x="677334" y="1250782"/>
            <a:ext cx="4396112" cy="5063171"/>
          </a:xfrm>
        </p:spPr>
        <p:txBody>
          <a:bodyPr/>
          <a:lstStyle/>
          <a:p>
            <a:pPr>
              <a:buFont typeface="+mj-lt"/>
              <a:buAutoNum type="arabicPeriod"/>
            </a:pPr>
            <a:r>
              <a:rPr lang="en-US" dirty="0">
                <a:latin typeface="Calibri" panose="020F0502020204030204" pitchFamily="34" charset="0"/>
                <a:cs typeface="Calibri" panose="020F0502020204030204" pitchFamily="34" charset="0"/>
              </a:rPr>
              <a:t>Login to Citrix Workspace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Domain\User:  </a:t>
            </a:r>
            <a:r>
              <a:rPr lang="en-US" dirty="0" err="1">
                <a:latin typeface="Calibri" panose="020F0502020204030204" pitchFamily="34" charset="0"/>
                <a:cs typeface="Calibri" panose="020F0502020204030204" pitchFamily="34" charset="0"/>
              </a:rPr>
              <a:t>tnstate</a:t>
            </a:r>
            <a:r>
              <a:rPr lang="en-US" dirty="0">
                <a:latin typeface="Calibri" panose="020F0502020204030204" pitchFamily="34" charset="0"/>
                <a:cs typeface="Calibri" panose="020F0502020204030204" pitchFamily="34" charset="0"/>
              </a:rPr>
              <a:t>\&lt;</a:t>
            </a:r>
            <a:r>
              <a:rPr lang="en-US" dirty="0" err="1">
                <a:latin typeface="Calibri" panose="020F0502020204030204" pitchFamily="34" charset="0"/>
                <a:cs typeface="Calibri" panose="020F0502020204030204" pitchFamily="34" charset="0"/>
              </a:rPr>
              <a:t>yourusername</a:t>
            </a:r>
            <a:r>
              <a:rPr lang="en-US" dirty="0">
                <a:latin typeface="Calibri" panose="020F0502020204030204" pitchFamily="34" charset="0"/>
                <a:cs typeface="Calibri" panose="020F0502020204030204" pitchFamily="34" charset="0"/>
              </a:rPr>
              <a:t>&gt;</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Example:           </a:t>
            </a:r>
            <a:r>
              <a:rPr lang="en-US" dirty="0" err="1">
                <a:latin typeface="Calibri" panose="020F0502020204030204" pitchFamily="34" charset="0"/>
                <a:cs typeface="Calibri" panose="020F0502020204030204" pitchFamily="34" charset="0"/>
              </a:rPr>
              <a:t>tnstate</a:t>
            </a:r>
            <a:r>
              <a:rPr lang="en-US" dirty="0">
                <a:latin typeface="Calibri" panose="020F0502020204030204" pitchFamily="34" charset="0"/>
                <a:cs typeface="Calibri" panose="020F0502020204030204" pitchFamily="34" charset="0"/>
              </a:rPr>
              <a:t>\jsmit301</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Use the same login credentials as </a:t>
            </a:r>
            <a:r>
              <a:rPr lang="en-US" dirty="0" err="1">
                <a:latin typeface="Calibri" panose="020F0502020204030204" pitchFamily="34" charset="0"/>
                <a:cs typeface="Calibri" panose="020F0502020204030204" pitchFamily="34" charset="0"/>
              </a:rPr>
              <a:t>myTSU</a:t>
            </a:r>
            <a:endParaRPr lang="en-US" dirty="0">
              <a:latin typeface="Calibri" panose="020F0502020204030204" pitchFamily="34" charset="0"/>
              <a:cs typeface="Calibri" panose="020F0502020204030204" pitchFamily="34" charset="0"/>
            </a:endParaRPr>
          </a:p>
          <a:p>
            <a:pPr marL="0" indent="0">
              <a:buNone/>
            </a:pPr>
            <a:endParaRPr lang="en-US" dirty="0"/>
          </a:p>
          <a:p>
            <a:pPr>
              <a:buFont typeface="+mj-lt"/>
              <a:buAutoNum type="arabicPeriod" startAt="2"/>
            </a:pPr>
            <a:r>
              <a:rPr lang="en-US" dirty="0">
                <a:latin typeface="Calibri" panose="020F0502020204030204" pitchFamily="34" charset="0"/>
                <a:cs typeface="Calibri" panose="020F0502020204030204" pitchFamily="34" charset="0"/>
              </a:rPr>
              <a:t>Click the Banner 9 Icon</a:t>
            </a:r>
          </a:p>
        </p:txBody>
      </p:sp>
      <p:pic>
        <p:nvPicPr>
          <p:cNvPr id="8" name="Picture 7">
            <a:extLst>
              <a:ext uri="{FF2B5EF4-FFF2-40B4-BE49-F238E27FC236}">
                <a16:creationId xmlns:a16="http://schemas.microsoft.com/office/drawing/2014/main" id="{159CD08C-7DA0-42FF-BA4D-61F3D0C42DBC}"/>
              </a:ext>
            </a:extLst>
          </p:cNvPr>
          <p:cNvPicPr>
            <a:picLocks noChangeAspect="1"/>
          </p:cNvPicPr>
          <p:nvPr/>
        </p:nvPicPr>
        <p:blipFill>
          <a:blip r:embed="rId3"/>
          <a:stretch>
            <a:fillRect/>
          </a:stretch>
        </p:blipFill>
        <p:spPr>
          <a:xfrm>
            <a:off x="1406836" y="3362791"/>
            <a:ext cx="2420371" cy="2782475"/>
          </a:xfrm>
          <a:prstGeom prst="rect">
            <a:avLst/>
          </a:prstGeom>
        </p:spPr>
      </p:pic>
      <p:pic>
        <p:nvPicPr>
          <p:cNvPr id="9" name="Picture 8">
            <a:extLst>
              <a:ext uri="{FF2B5EF4-FFF2-40B4-BE49-F238E27FC236}">
                <a16:creationId xmlns:a16="http://schemas.microsoft.com/office/drawing/2014/main" id="{DB48B6D2-A707-49D4-B437-622FA5AC685E}"/>
              </a:ext>
            </a:extLst>
          </p:cNvPr>
          <p:cNvPicPr>
            <a:picLocks noChangeAspect="1"/>
          </p:cNvPicPr>
          <p:nvPr/>
        </p:nvPicPr>
        <p:blipFill>
          <a:blip r:embed="rId4"/>
          <a:stretch>
            <a:fillRect/>
          </a:stretch>
        </p:blipFill>
        <p:spPr>
          <a:xfrm>
            <a:off x="3568332" y="1250782"/>
            <a:ext cx="352425" cy="361950"/>
          </a:xfrm>
          <a:prstGeom prst="rect">
            <a:avLst/>
          </a:prstGeom>
        </p:spPr>
      </p:pic>
    </p:spTree>
    <p:extLst>
      <p:ext uri="{BB962C8B-B14F-4D97-AF65-F5344CB8AC3E}">
        <p14:creationId xmlns:p14="http://schemas.microsoft.com/office/powerpoint/2010/main" val="260437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19352" y="104348"/>
            <a:ext cx="5904926" cy="6649304"/>
          </a:xfrm>
          <a:prstGeom prst="rect">
            <a:avLst/>
          </a:prstGeom>
        </p:spPr>
      </p:pic>
      <p:sp>
        <p:nvSpPr>
          <p:cNvPr id="2" name="Title 1"/>
          <p:cNvSpPr>
            <a:spLocks noGrp="1"/>
          </p:cNvSpPr>
          <p:nvPr>
            <p:ph type="title"/>
          </p:nvPr>
        </p:nvSpPr>
        <p:spPr>
          <a:xfrm>
            <a:off x="677334" y="0"/>
            <a:ext cx="5096660" cy="1204481"/>
          </a:xfrm>
        </p:spPr>
        <p:txBody>
          <a:bodyPr>
            <a:normAutofit fontScale="90000"/>
          </a:bodyPr>
          <a:lstStyle/>
          <a:p>
            <a:r>
              <a:rPr lang="en-US" sz="4000" b="1" dirty="0">
                <a:latin typeface="Calibri" panose="020F0502020204030204" pitchFamily="34" charset="0"/>
                <a:cs typeface="Calibri" panose="020F0502020204030204" pitchFamily="34" charset="0"/>
              </a:rPr>
              <a:t>Banner 8 vs Banner 9 Keyboard Shortcuts</a:t>
            </a:r>
            <a:br>
              <a:rPr lang="en-US" sz="2000" dirty="0"/>
            </a:br>
            <a:br>
              <a:rPr lang="en-US" sz="2000" dirty="0"/>
            </a:br>
            <a:endParaRPr lang="en-US" sz="2000" dirty="0"/>
          </a:p>
        </p:txBody>
      </p:sp>
      <p:sp>
        <p:nvSpPr>
          <p:cNvPr id="3" name="Content Placeholder 2"/>
          <p:cNvSpPr>
            <a:spLocks noGrp="1"/>
          </p:cNvSpPr>
          <p:nvPr>
            <p:ph idx="1"/>
          </p:nvPr>
        </p:nvSpPr>
        <p:spPr>
          <a:xfrm>
            <a:off x="677334" y="1197549"/>
            <a:ext cx="5395315" cy="1781625"/>
          </a:xfrm>
        </p:spPr>
        <p:txBody>
          <a:bodyPr/>
          <a:lstStyle/>
          <a:p>
            <a:pPr marL="0" indent="0">
              <a:buNone/>
            </a:pPr>
            <a:r>
              <a:rPr lang="en-US" sz="1600" dirty="0">
                <a:solidFill>
                  <a:srgbClr val="002060"/>
                </a:solidFill>
                <a:latin typeface="Calibri" panose="020F0502020204030204" pitchFamily="34" charset="0"/>
                <a:cs typeface="Calibri" panose="020F0502020204030204" pitchFamily="34" charset="0"/>
              </a:rPr>
              <a:t>F10 still saves, F7 still starts a query, F8 still executes a query</a:t>
            </a:r>
          </a:p>
          <a:p>
            <a:pPr marL="0" indent="0">
              <a:buNone/>
            </a:pPr>
            <a:r>
              <a:rPr lang="en-US" sz="1600" dirty="0">
                <a:solidFill>
                  <a:srgbClr val="002060"/>
                </a:solidFill>
                <a:latin typeface="Calibri" panose="020F0502020204030204" pitchFamily="34" charset="0"/>
                <a:cs typeface="Calibri" panose="020F0502020204030204" pitchFamily="34" charset="0"/>
              </a:rPr>
              <a:t>Visit the link below for the full list:</a:t>
            </a:r>
          </a:p>
          <a:p>
            <a:pPr marL="0" indent="0">
              <a:buNone/>
            </a:pPr>
            <a:r>
              <a:rPr lang="en-US" sz="1200" dirty="0">
                <a:solidFill>
                  <a:srgbClr val="00206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http://www.tnstate.edu/banner/Banner%209%20Quick%20Reference%20Sheet.pdf</a:t>
            </a:r>
            <a:endParaRPr lang="en-US" sz="12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527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449" y="586760"/>
            <a:ext cx="8596668" cy="1320800"/>
          </a:xfrm>
        </p:spPr>
        <p:txBody>
          <a:bodyPr/>
          <a:lstStyle/>
          <a:p>
            <a:pPr algn="ctr"/>
            <a:r>
              <a:rPr lang="en-US" b="1" dirty="0">
                <a:latin typeface="Calibri" panose="020F0502020204030204" pitchFamily="34" charset="0"/>
                <a:cs typeface="Calibri" panose="020F0502020204030204" pitchFamily="34" charset="0"/>
              </a:rPr>
              <a:t>Banner 9’s New Look</a:t>
            </a:r>
          </a:p>
        </p:txBody>
      </p:sp>
      <p:sp>
        <p:nvSpPr>
          <p:cNvPr id="3" name="Text Placeholder 2"/>
          <p:cNvSpPr>
            <a:spLocks noGrp="1"/>
          </p:cNvSpPr>
          <p:nvPr>
            <p:ph type="body" idx="1"/>
          </p:nvPr>
        </p:nvSpPr>
        <p:spPr>
          <a:xfrm>
            <a:off x="2421408" y="1620473"/>
            <a:ext cx="4185623" cy="576262"/>
          </a:xfrm>
        </p:spPr>
        <p:txBody>
          <a:bodyPr/>
          <a:lstStyle/>
          <a:p>
            <a:r>
              <a:rPr lang="en-US" dirty="0">
                <a:latin typeface="Calibri" panose="020F0502020204030204" pitchFamily="34" charset="0"/>
                <a:cs typeface="Calibri" panose="020F0502020204030204" pitchFamily="34" charset="0"/>
              </a:rPr>
              <a:t>Banner 8 Home</a:t>
            </a:r>
          </a:p>
        </p:txBody>
      </p:sp>
      <p:sp>
        <p:nvSpPr>
          <p:cNvPr id="5" name="Text Placeholder 4"/>
          <p:cNvSpPr>
            <a:spLocks noGrp="1"/>
          </p:cNvSpPr>
          <p:nvPr>
            <p:ph type="body" sz="quarter" idx="3"/>
          </p:nvPr>
        </p:nvSpPr>
        <p:spPr>
          <a:xfrm>
            <a:off x="5942047" y="1619429"/>
            <a:ext cx="4185618" cy="576262"/>
          </a:xfrm>
        </p:spPr>
        <p:txBody>
          <a:bodyPr/>
          <a:lstStyle/>
          <a:p>
            <a:r>
              <a:rPr lang="en-US" dirty="0">
                <a:latin typeface="Calibri" panose="020F0502020204030204" pitchFamily="34" charset="0"/>
                <a:cs typeface="Calibri" panose="020F0502020204030204" pitchFamily="34" charset="0"/>
              </a:rPr>
              <a:t>Banner 9 Home</a:t>
            </a:r>
          </a:p>
        </p:txBody>
      </p:sp>
      <p:pic>
        <p:nvPicPr>
          <p:cNvPr id="7" name="Content Placeholder 6"/>
          <p:cNvPicPr>
            <a:picLocks noGrp="1" noChangeAspect="1"/>
          </p:cNvPicPr>
          <p:nvPr>
            <p:ph sz="half" idx="2"/>
          </p:nvPr>
        </p:nvPicPr>
        <p:blipFill>
          <a:blip r:embed="rId3"/>
          <a:stretch>
            <a:fillRect/>
          </a:stretch>
        </p:blipFill>
        <p:spPr>
          <a:xfrm>
            <a:off x="128034" y="2521196"/>
            <a:ext cx="5059137" cy="3636255"/>
          </a:xfrm>
          <a:prstGeom prst="rect">
            <a:avLst/>
          </a:prstGeom>
        </p:spPr>
      </p:pic>
      <p:pic>
        <p:nvPicPr>
          <p:cNvPr id="8" name="Content Placeholder 7"/>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5403731" y="2460981"/>
            <a:ext cx="6660235" cy="3696470"/>
          </a:xfrm>
          <a:prstGeom prst="rect">
            <a:avLst/>
          </a:prstGeom>
        </p:spPr>
      </p:pic>
      <p:sp>
        <p:nvSpPr>
          <p:cNvPr id="9" name="Shape 13"/>
          <p:cNvSpPr/>
          <p:nvPr/>
        </p:nvSpPr>
        <p:spPr>
          <a:xfrm>
            <a:off x="4759621" y="1489118"/>
            <a:ext cx="1076325" cy="880745"/>
          </a:xfrm>
          <a:custGeom>
            <a:avLst/>
            <a:gdLst/>
            <a:ahLst/>
            <a:cxnLst/>
            <a:rect l="0" t="0" r="0" b="0"/>
            <a:pathLst>
              <a:path w="1219200" h="880872">
                <a:moveTo>
                  <a:pt x="696468" y="0"/>
                </a:moveTo>
                <a:lnTo>
                  <a:pt x="1219200" y="440436"/>
                </a:lnTo>
                <a:lnTo>
                  <a:pt x="696468" y="880872"/>
                </a:lnTo>
                <a:lnTo>
                  <a:pt x="696468" y="605028"/>
                </a:lnTo>
                <a:lnTo>
                  <a:pt x="0" y="605028"/>
                </a:lnTo>
                <a:lnTo>
                  <a:pt x="0" y="274320"/>
                </a:lnTo>
                <a:lnTo>
                  <a:pt x="696468" y="274320"/>
                </a:lnTo>
                <a:lnTo>
                  <a:pt x="696468" y="0"/>
                </a:lnTo>
                <a:close/>
              </a:path>
            </a:pathLst>
          </a:custGeom>
          <a:solidFill>
            <a:srgbClr val="0070C0"/>
          </a:solidFill>
          <a:ln w="0" cap="flat">
            <a:noFill/>
            <a:miter lim="127000"/>
          </a:ln>
          <a:effectLst/>
        </p:spPr>
        <p:txBody>
          <a:bodyPr/>
          <a:lstStyle/>
          <a:p>
            <a:endParaRPr lang="en-US"/>
          </a:p>
        </p:txBody>
      </p:sp>
    </p:spTree>
    <p:extLst>
      <p:ext uri="{BB962C8B-B14F-4D97-AF65-F5344CB8AC3E}">
        <p14:creationId xmlns:p14="http://schemas.microsoft.com/office/powerpoint/2010/main" val="4219596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Huge Benefit of Banner 9: </a:t>
            </a:r>
            <a:r>
              <a:rPr lang="en-US" b="1" dirty="0">
                <a:solidFill>
                  <a:srgbClr val="0070C0"/>
                </a:solidFill>
                <a:latin typeface="Calibri" panose="020F0502020204030204" pitchFamily="34" charset="0"/>
                <a:cs typeface="Calibri" panose="020F0502020204030204" pitchFamily="34" charset="0"/>
              </a:rPr>
              <a:t>No More Java!</a:t>
            </a:r>
            <a:endParaRPr lang="en-US" b="1" dirty="0">
              <a:latin typeface="Calibri" panose="020F0502020204030204" pitchFamily="34" charset="0"/>
              <a:cs typeface="Calibri" panose="020F0502020204030204" pitchFamily="34" charset="0"/>
            </a:endParaRPr>
          </a:p>
        </p:txBody>
      </p:sp>
      <p:grpSp>
        <p:nvGrpSpPr>
          <p:cNvPr id="4" name="Group 3"/>
          <p:cNvGrpSpPr/>
          <p:nvPr/>
        </p:nvGrpSpPr>
        <p:grpSpPr>
          <a:xfrm>
            <a:off x="1026184" y="2125804"/>
            <a:ext cx="6684959" cy="3950341"/>
            <a:chOff x="0" y="0"/>
            <a:chExt cx="6685047" cy="3950533"/>
          </a:xfrm>
        </p:grpSpPr>
        <p:sp>
          <p:nvSpPr>
            <p:cNvPr id="5" name="Rectangle 4"/>
            <p:cNvSpPr/>
            <p:nvPr/>
          </p:nvSpPr>
          <p:spPr>
            <a:xfrm>
              <a:off x="0" y="0"/>
              <a:ext cx="297986" cy="328398"/>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2000">
                  <a:solidFill>
                    <a:srgbClr val="002060"/>
                  </a:solidFill>
                  <a:effectLst/>
                  <a:latin typeface="Times New Roman" panose="02020603050405020304" pitchFamily="18" charset="0"/>
                  <a:ea typeface="Times New Roman" panose="02020603050405020304" pitchFamily="18" charset="0"/>
                </a:rPr>
                <a:t> </a:t>
              </a:r>
            </a:p>
            <a:p>
              <a:pPr marL="0" marR="0" indent="0">
                <a:lnSpc>
                  <a:spcPct val="107000"/>
                </a:lnSpc>
                <a:spcBef>
                  <a:spcPts val="0"/>
                </a:spcBef>
                <a:spcAft>
                  <a:spcPts val="800"/>
                </a:spcAft>
              </a:pPr>
              <a:r>
                <a:rPr lang="en-US" sz="2000">
                  <a:solidFill>
                    <a:srgbClr val="002060"/>
                  </a:solidFill>
                  <a:effectLst/>
                  <a:latin typeface="Times New Roman" panose="02020603050405020304" pitchFamily="18" charset="0"/>
                  <a:ea typeface="Times New Roman" panose="02020603050405020304" pitchFamily="18" charset="0"/>
                </a:rPr>
                <a:t> </a:t>
              </a:r>
            </a:p>
          </p:txBody>
        </p:sp>
        <p:sp>
          <p:nvSpPr>
            <p:cNvPr id="6" name="Rectangle 5"/>
            <p:cNvSpPr/>
            <p:nvPr/>
          </p:nvSpPr>
          <p:spPr>
            <a:xfrm>
              <a:off x="236111" y="10805"/>
              <a:ext cx="2179546" cy="314354"/>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2000">
                  <a:solidFill>
                    <a:srgbClr val="002060"/>
                  </a:solidFill>
                  <a:effectLst/>
                  <a:latin typeface="Times New Roman" panose="02020603050405020304" pitchFamily="18" charset="0"/>
                  <a:ea typeface="Times New Roman" panose="02020603050405020304" pitchFamily="18" charset="0"/>
                </a:rPr>
                <a:t> </a:t>
              </a:r>
            </a:p>
          </p:txBody>
        </p:sp>
        <p:pic>
          <p:nvPicPr>
            <p:cNvPr id="7" name="Picture 6"/>
            <p:cNvPicPr/>
            <p:nvPr/>
          </p:nvPicPr>
          <p:blipFill>
            <a:blip r:embed="rId2"/>
            <a:stretch>
              <a:fillRect/>
            </a:stretch>
          </p:blipFill>
          <p:spPr>
            <a:xfrm>
              <a:off x="1760557" y="612782"/>
              <a:ext cx="4924490" cy="2733808"/>
            </a:xfrm>
            <a:prstGeom prst="rect">
              <a:avLst/>
            </a:prstGeom>
          </p:spPr>
        </p:pic>
        <p:sp>
          <p:nvSpPr>
            <p:cNvPr id="8" name="Shape 43"/>
            <p:cNvSpPr/>
            <p:nvPr/>
          </p:nvSpPr>
          <p:spPr>
            <a:xfrm>
              <a:off x="1968960" y="219772"/>
              <a:ext cx="1917728" cy="3700291"/>
            </a:xfrm>
            <a:custGeom>
              <a:avLst/>
              <a:gdLst/>
              <a:ahLst/>
              <a:cxnLst/>
              <a:rect l="0" t="0" r="0" b="0"/>
              <a:pathLst>
                <a:path w="1917728" h="3700291">
                  <a:moveTo>
                    <a:pt x="1917728" y="0"/>
                  </a:moveTo>
                  <a:lnTo>
                    <a:pt x="1917728" y="293133"/>
                  </a:lnTo>
                  <a:lnTo>
                    <a:pt x="1798440" y="312488"/>
                  </a:lnTo>
                  <a:cubicBezTo>
                    <a:pt x="1518982" y="367978"/>
                    <a:pt x="1251300" y="472545"/>
                    <a:pt x="1016508" y="626373"/>
                  </a:cubicBezTo>
                  <a:lnTo>
                    <a:pt x="1917728" y="1365543"/>
                  </a:lnTo>
                  <a:lnTo>
                    <a:pt x="1917728" y="1739394"/>
                  </a:lnTo>
                  <a:lnTo>
                    <a:pt x="781812" y="807729"/>
                  </a:lnTo>
                  <a:cubicBezTo>
                    <a:pt x="57912" y="1467622"/>
                    <a:pt x="144780" y="2468890"/>
                    <a:pt x="972312" y="3044962"/>
                  </a:cubicBezTo>
                  <a:cubicBezTo>
                    <a:pt x="1247203" y="3235843"/>
                    <a:pt x="1572030" y="3356858"/>
                    <a:pt x="1910304" y="3407605"/>
                  </a:cubicBezTo>
                  <a:lnTo>
                    <a:pt x="1917728" y="3408457"/>
                  </a:lnTo>
                  <a:lnTo>
                    <a:pt x="1917728" y="3700291"/>
                  </a:lnTo>
                  <a:lnTo>
                    <a:pt x="1820519" y="3688084"/>
                  </a:lnTo>
                  <a:cubicBezTo>
                    <a:pt x="781764" y="3513186"/>
                    <a:pt x="0" y="2756925"/>
                    <a:pt x="0" y="1850145"/>
                  </a:cubicBezTo>
                  <a:cubicBezTo>
                    <a:pt x="0" y="943366"/>
                    <a:pt x="781764" y="187104"/>
                    <a:pt x="1820519" y="12207"/>
                  </a:cubicBezTo>
                  <a:lnTo>
                    <a:pt x="1917728" y="0"/>
                  </a:lnTo>
                  <a:close/>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n-US"/>
            </a:p>
          </p:txBody>
        </p:sp>
        <p:sp>
          <p:nvSpPr>
            <p:cNvPr id="9" name="Shape 44"/>
            <p:cNvSpPr/>
            <p:nvPr/>
          </p:nvSpPr>
          <p:spPr>
            <a:xfrm>
              <a:off x="3886689" y="193873"/>
              <a:ext cx="2642080" cy="3752089"/>
            </a:xfrm>
            <a:custGeom>
              <a:avLst/>
              <a:gdLst/>
              <a:ahLst/>
              <a:cxnLst/>
              <a:rect l="0" t="0" r="0" b="0"/>
              <a:pathLst>
                <a:path w="2642080" h="3752088">
                  <a:moveTo>
                    <a:pt x="362176" y="0"/>
                  </a:moveTo>
                  <a:cubicBezTo>
                    <a:pt x="1622524" y="0"/>
                    <a:pt x="2642080" y="839724"/>
                    <a:pt x="2642080" y="1876044"/>
                  </a:cubicBezTo>
                  <a:cubicBezTo>
                    <a:pt x="2642080" y="2912364"/>
                    <a:pt x="1622524" y="3752088"/>
                    <a:pt x="362176" y="3752088"/>
                  </a:cubicBezTo>
                  <a:cubicBezTo>
                    <a:pt x="283499" y="3752088"/>
                    <a:pt x="205751" y="3748808"/>
                    <a:pt x="129124" y="3742405"/>
                  </a:cubicBezTo>
                  <a:lnTo>
                    <a:pt x="0" y="3726190"/>
                  </a:lnTo>
                  <a:lnTo>
                    <a:pt x="0" y="3434356"/>
                  </a:lnTo>
                  <a:lnTo>
                    <a:pt x="162665" y="3453020"/>
                  </a:lnTo>
                  <a:cubicBezTo>
                    <a:pt x="675280" y="3493990"/>
                    <a:pt x="1204472" y="3376708"/>
                    <a:pt x="1627096" y="3099816"/>
                  </a:cubicBezTo>
                  <a:lnTo>
                    <a:pt x="0" y="1765292"/>
                  </a:lnTo>
                  <a:lnTo>
                    <a:pt x="0" y="1391442"/>
                  </a:lnTo>
                  <a:lnTo>
                    <a:pt x="1861791" y="2918460"/>
                  </a:lnTo>
                  <a:cubicBezTo>
                    <a:pt x="2584168" y="2258568"/>
                    <a:pt x="2498824" y="1257300"/>
                    <a:pt x="1671291" y="682752"/>
                  </a:cubicBezTo>
                  <a:cubicBezTo>
                    <a:pt x="1304770" y="427482"/>
                    <a:pt x="849475" y="296799"/>
                    <a:pt x="391894" y="291465"/>
                  </a:cubicBezTo>
                  <a:cubicBezTo>
                    <a:pt x="277499" y="290132"/>
                    <a:pt x="162961" y="296632"/>
                    <a:pt x="49631" y="310979"/>
                  </a:cubicBezTo>
                  <a:lnTo>
                    <a:pt x="0" y="319032"/>
                  </a:lnTo>
                  <a:lnTo>
                    <a:pt x="0" y="25899"/>
                  </a:lnTo>
                  <a:lnTo>
                    <a:pt x="129124" y="9684"/>
                  </a:lnTo>
                  <a:cubicBezTo>
                    <a:pt x="205751" y="3280"/>
                    <a:pt x="283499" y="0"/>
                    <a:pt x="362176" y="0"/>
                  </a:cubicBezTo>
                  <a:close/>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n-US"/>
            </a:p>
          </p:txBody>
        </p:sp>
        <p:sp>
          <p:nvSpPr>
            <p:cNvPr id="10" name="Shape 45"/>
            <p:cNvSpPr/>
            <p:nvPr/>
          </p:nvSpPr>
          <p:spPr>
            <a:xfrm>
              <a:off x="2255473" y="1021405"/>
              <a:ext cx="1629068" cy="2612887"/>
            </a:xfrm>
            <a:custGeom>
              <a:avLst/>
              <a:gdLst/>
              <a:ahLst/>
              <a:cxnLst/>
              <a:rect l="0" t="0" r="0" b="0"/>
              <a:pathLst>
                <a:path w="1629068" h="2612887">
                  <a:moveTo>
                    <a:pt x="493776" y="0"/>
                  </a:moveTo>
                  <a:lnTo>
                    <a:pt x="1629068" y="930690"/>
                  </a:lnTo>
                  <a:lnTo>
                    <a:pt x="1629068" y="943806"/>
                  </a:lnTo>
                  <a:lnTo>
                    <a:pt x="494826" y="14027"/>
                  </a:lnTo>
                  <a:lnTo>
                    <a:pt x="432816" y="73152"/>
                  </a:lnTo>
                  <a:lnTo>
                    <a:pt x="371856" y="138684"/>
                  </a:lnTo>
                  <a:lnTo>
                    <a:pt x="371856" y="137160"/>
                  </a:lnTo>
                  <a:lnTo>
                    <a:pt x="316992" y="204216"/>
                  </a:lnTo>
                  <a:lnTo>
                    <a:pt x="265176" y="271272"/>
                  </a:lnTo>
                  <a:lnTo>
                    <a:pt x="219456" y="341376"/>
                  </a:lnTo>
                  <a:lnTo>
                    <a:pt x="176784" y="411480"/>
                  </a:lnTo>
                  <a:lnTo>
                    <a:pt x="178308" y="411480"/>
                  </a:lnTo>
                  <a:lnTo>
                    <a:pt x="140208" y="483108"/>
                  </a:lnTo>
                  <a:lnTo>
                    <a:pt x="108204" y="556260"/>
                  </a:lnTo>
                  <a:lnTo>
                    <a:pt x="108204" y="554736"/>
                  </a:lnTo>
                  <a:lnTo>
                    <a:pt x="80772" y="629412"/>
                  </a:lnTo>
                  <a:lnTo>
                    <a:pt x="56388" y="704088"/>
                  </a:lnTo>
                  <a:lnTo>
                    <a:pt x="56388" y="702564"/>
                  </a:lnTo>
                  <a:lnTo>
                    <a:pt x="38100" y="778764"/>
                  </a:lnTo>
                  <a:lnTo>
                    <a:pt x="38100" y="777240"/>
                  </a:lnTo>
                  <a:lnTo>
                    <a:pt x="24384" y="853440"/>
                  </a:lnTo>
                  <a:lnTo>
                    <a:pt x="15240" y="929640"/>
                  </a:lnTo>
                  <a:lnTo>
                    <a:pt x="15240" y="928116"/>
                  </a:lnTo>
                  <a:lnTo>
                    <a:pt x="10668" y="1004316"/>
                  </a:lnTo>
                  <a:lnTo>
                    <a:pt x="9144" y="1080516"/>
                  </a:lnTo>
                  <a:lnTo>
                    <a:pt x="13716" y="1156716"/>
                  </a:lnTo>
                  <a:lnTo>
                    <a:pt x="22860" y="1231392"/>
                  </a:lnTo>
                  <a:lnTo>
                    <a:pt x="36576" y="1306068"/>
                  </a:lnTo>
                  <a:lnTo>
                    <a:pt x="53340" y="1380744"/>
                  </a:lnTo>
                  <a:lnTo>
                    <a:pt x="76200" y="1455420"/>
                  </a:lnTo>
                  <a:lnTo>
                    <a:pt x="102108" y="1528572"/>
                  </a:lnTo>
                  <a:lnTo>
                    <a:pt x="134112" y="1600200"/>
                  </a:lnTo>
                  <a:lnTo>
                    <a:pt x="169164" y="1671828"/>
                  </a:lnTo>
                  <a:lnTo>
                    <a:pt x="208788" y="1740408"/>
                  </a:lnTo>
                  <a:lnTo>
                    <a:pt x="254508" y="1808988"/>
                  </a:lnTo>
                  <a:lnTo>
                    <a:pt x="252984" y="1808988"/>
                  </a:lnTo>
                  <a:lnTo>
                    <a:pt x="303276" y="1876044"/>
                  </a:lnTo>
                  <a:lnTo>
                    <a:pt x="356616" y="1941576"/>
                  </a:lnTo>
                  <a:lnTo>
                    <a:pt x="414528" y="2005584"/>
                  </a:lnTo>
                  <a:lnTo>
                    <a:pt x="475488" y="2066544"/>
                  </a:lnTo>
                  <a:lnTo>
                    <a:pt x="542544" y="2125980"/>
                  </a:lnTo>
                  <a:lnTo>
                    <a:pt x="614172" y="2183892"/>
                  </a:lnTo>
                  <a:lnTo>
                    <a:pt x="612648" y="2183892"/>
                  </a:lnTo>
                  <a:lnTo>
                    <a:pt x="688848" y="2238756"/>
                  </a:lnTo>
                  <a:lnTo>
                    <a:pt x="758952" y="2284476"/>
                  </a:lnTo>
                  <a:lnTo>
                    <a:pt x="757428" y="2284476"/>
                  </a:lnTo>
                  <a:lnTo>
                    <a:pt x="829056" y="2328672"/>
                  </a:lnTo>
                  <a:lnTo>
                    <a:pt x="903732" y="2368296"/>
                  </a:lnTo>
                  <a:lnTo>
                    <a:pt x="978408" y="2406396"/>
                  </a:lnTo>
                  <a:lnTo>
                    <a:pt x="1054608" y="2441448"/>
                  </a:lnTo>
                  <a:lnTo>
                    <a:pt x="1132332" y="2471928"/>
                  </a:lnTo>
                  <a:lnTo>
                    <a:pt x="1211580" y="2500884"/>
                  </a:lnTo>
                  <a:lnTo>
                    <a:pt x="1292352" y="2526792"/>
                  </a:lnTo>
                  <a:lnTo>
                    <a:pt x="1374648" y="2549652"/>
                  </a:lnTo>
                  <a:lnTo>
                    <a:pt x="1456944" y="2569464"/>
                  </a:lnTo>
                  <a:lnTo>
                    <a:pt x="1540764" y="2586228"/>
                  </a:lnTo>
                  <a:lnTo>
                    <a:pt x="1624584" y="2601468"/>
                  </a:lnTo>
                  <a:lnTo>
                    <a:pt x="1629068" y="2602039"/>
                  </a:lnTo>
                  <a:lnTo>
                    <a:pt x="1629068" y="2612887"/>
                  </a:lnTo>
                  <a:lnTo>
                    <a:pt x="1623060" y="2612136"/>
                  </a:lnTo>
                  <a:lnTo>
                    <a:pt x="1537716" y="2596896"/>
                  </a:lnTo>
                  <a:lnTo>
                    <a:pt x="1453896" y="2580132"/>
                  </a:lnTo>
                  <a:lnTo>
                    <a:pt x="1371600" y="2560320"/>
                  </a:lnTo>
                  <a:lnTo>
                    <a:pt x="1289304" y="2537460"/>
                  </a:lnTo>
                  <a:lnTo>
                    <a:pt x="1208532" y="2511552"/>
                  </a:lnTo>
                  <a:lnTo>
                    <a:pt x="1129284" y="2482596"/>
                  </a:lnTo>
                  <a:lnTo>
                    <a:pt x="1050036" y="2450592"/>
                  </a:lnTo>
                  <a:lnTo>
                    <a:pt x="973836" y="2415540"/>
                  </a:lnTo>
                  <a:lnTo>
                    <a:pt x="897636" y="2377440"/>
                  </a:lnTo>
                  <a:lnTo>
                    <a:pt x="824484" y="2337816"/>
                  </a:lnTo>
                  <a:lnTo>
                    <a:pt x="752856" y="2293620"/>
                  </a:lnTo>
                  <a:lnTo>
                    <a:pt x="682752" y="2247900"/>
                  </a:lnTo>
                  <a:lnTo>
                    <a:pt x="606552" y="2191512"/>
                  </a:lnTo>
                  <a:lnTo>
                    <a:pt x="536448" y="2135124"/>
                  </a:lnTo>
                  <a:lnTo>
                    <a:pt x="469392" y="2074164"/>
                  </a:lnTo>
                  <a:lnTo>
                    <a:pt x="406908" y="2013204"/>
                  </a:lnTo>
                  <a:lnTo>
                    <a:pt x="347472" y="1949196"/>
                  </a:lnTo>
                  <a:lnTo>
                    <a:pt x="294132" y="1882140"/>
                  </a:lnTo>
                  <a:lnTo>
                    <a:pt x="245364" y="1815084"/>
                  </a:lnTo>
                  <a:lnTo>
                    <a:pt x="201168" y="1746504"/>
                  </a:lnTo>
                  <a:lnTo>
                    <a:pt x="160020" y="1676400"/>
                  </a:lnTo>
                  <a:lnTo>
                    <a:pt x="123444" y="1604772"/>
                  </a:lnTo>
                  <a:lnTo>
                    <a:pt x="92964" y="1531620"/>
                  </a:lnTo>
                  <a:lnTo>
                    <a:pt x="65532" y="1458468"/>
                  </a:lnTo>
                  <a:lnTo>
                    <a:pt x="44196" y="1383792"/>
                  </a:lnTo>
                  <a:lnTo>
                    <a:pt x="25908" y="1309116"/>
                  </a:lnTo>
                  <a:lnTo>
                    <a:pt x="12192" y="1232916"/>
                  </a:lnTo>
                  <a:lnTo>
                    <a:pt x="3048" y="1156716"/>
                  </a:lnTo>
                  <a:lnTo>
                    <a:pt x="0" y="1080516"/>
                  </a:lnTo>
                  <a:lnTo>
                    <a:pt x="0" y="1004316"/>
                  </a:lnTo>
                  <a:lnTo>
                    <a:pt x="4572" y="928116"/>
                  </a:lnTo>
                  <a:lnTo>
                    <a:pt x="13716" y="851916"/>
                  </a:lnTo>
                  <a:lnTo>
                    <a:pt x="27432" y="775716"/>
                  </a:lnTo>
                  <a:lnTo>
                    <a:pt x="47244" y="701040"/>
                  </a:lnTo>
                  <a:lnTo>
                    <a:pt x="70104" y="626364"/>
                  </a:lnTo>
                  <a:lnTo>
                    <a:pt x="99060" y="551688"/>
                  </a:lnTo>
                  <a:lnTo>
                    <a:pt x="131064" y="478536"/>
                  </a:lnTo>
                  <a:lnTo>
                    <a:pt x="169164" y="406908"/>
                  </a:lnTo>
                  <a:lnTo>
                    <a:pt x="210312" y="335280"/>
                  </a:lnTo>
                  <a:lnTo>
                    <a:pt x="257556" y="265176"/>
                  </a:lnTo>
                  <a:lnTo>
                    <a:pt x="307848" y="198120"/>
                  </a:lnTo>
                  <a:lnTo>
                    <a:pt x="364236" y="131064"/>
                  </a:lnTo>
                  <a:lnTo>
                    <a:pt x="425196" y="65532"/>
                  </a:lnTo>
                  <a:lnTo>
                    <a:pt x="493776" y="0"/>
                  </a:lnTo>
                  <a:close/>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n-US"/>
            </a:p>
          </p:txBody>
        </p:sp>
        <p:sp>
          <p:nvSpPr>
            <p:cNvPr id="11" name="Shape 46"/>
            <p:cNvSpPr/>
            <p:nvPr/>
          </p:nvSpPr>
          <p:spPr>
            <a:xfrm>
              <a:off x="2976324" y="507394"/>
              <a:ext cx="908217" cy="1083698"/>
            </a:xfrm>
            <a:custGeom>
              <a:avLst/>
              <a:gdLst/>
              <a:ahLst/>
              <a:cxnLst/>
              <a:rect l="0" t="0" r="0" b="0"/>
              <a:pathLst>
                <a:path w="908217" h="1083698">
                  <a:moveTo>
                    <a:pt x="908217" y="0"/>
                  </a:moveTo>
                  <a:lnTo>
                    <a:pt x="908217" y="11020"/>
                  </a:lnTo>
                  <a:lnTo>
                    <a:pt x="876300" y="15663"/>
                  </a:lnTo>
                  <a:lnTo>
                    <a:pt x="790956" y="30903"/>
                  </a:lnTo>
                  <a:lnTo>
                    <a:pt x="792480" y="30903"/>
                  </a:lnTo>
                  <a:lnTo>
                    <a:pt x="708661" y="47667"/>
                  </a:lnTo>
                  <a:lnTo>
                    <a:pt x="626364" y="69003"/>
                  </a:lnTo>
                  <a:lnTo>
                    <a:pt x="544068" y="93387"/>
                  </a:lnTo>
                  <a:lnTo>
                    <a:pt x="463297" y="120819"/>
                  </a:lnTo>
                  <a:lnTo>
                    <a:pt x="464820" y="119295"/>
                  </a:lnTo>
                  <a:lnTo>
                    <a:pt x="384048" y="149775"/>
                  </a:lnTo>
                  <a:lnTo>
                    <a:pt x="385572" y="149775"/>
                  </a:lnTo>
                  <a:lnTo>
                    <a:pt x="306324" y="183303"/>
                  </a:lnTo>
                  <a:lnTo>
                    <a:pt x="307848" y="183303"/>
                  </a:lnTo>
                  <a:lnTo>
                    <a:pt x="230124" y="218355"/>
                  </a:lnTo>
                  <a:lnTo>
                    <a:pt x="155448" y="256455"/>
                  </a:lnTo>
                  <a:lnTo>
                    <a:pt x="82297" y="299127"/>
                  </a:lnTo>
                  <a:lnTo>
                    <a:pt x="18496" y="339349"/>
                  </a:lnTo>
                  <a:lnTo>
                    <a:pt x="908217" y="1069087"/>
                  </a:lnTo>
                  <a:lnTo>
                    <a:pt x="908217" y="1083698"/>
                  </a:lnTo>
                  <a:lnTo>
                    <a:pt x="0" y="338751"/>
                  </a:lnTo>
                  <a:lnTo>
                    <a:pt x="77724" y="289983"/>
                  </a:lnTo>
                  <a:lnTo>
                    <a:pt x="150876" y="247311"/>
                  </a:lnTo>
                  <a:lnTo>
                    <a:pt x="225553" y="209211"/>
                  </a:lnTo>
                  <a:lnTo>
                    <a:pt x="303276" y="172635"/>
                  </a:lnTo>
                  <a:lnTo>
                    <a:pt x="381000" y="140631"/>
                  </a:lnTo>
                  <a:lnTo>
                    <a:pt x="460248" y="110151"/>
                  </a:lnTo>
                  <a:lnTo>
                    <a:pt x="541020" y="82719"/>
                  </a:lnTo>
                  <a:lnTo>
                    <a:pt x="623316" y="59859"/>
                  </a:lnTo>
                  <a:lnTo>
                    <a:pt x="705612" y="38523"/>
                  </a:lnTo>
                  <a:lnTo>
                    <a:pt x="789432" y="20235"/>
                  </a:lnTo>
                  <a:lnTo>
                    <a:pt x="873253" y="4995"/>
                  </a:lnTo>
                  <a:lnTo>
                    <a:pt x="908217" y="0"/>
                  </a:lnTo>
                  <a:close/>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n-US"/>
            </a:p>
          </p:txBody>
        </p:sp>
        <p:sp>
          <p:nvSpPr>
            <p:cNvPr id="12" name="Shape 47"/>
            <p:cNvSpPr/>
            <p:nvPr/>
          </p:nvSpPr>
          <p:spPr>
            <a:xfrm>
              <a:off x="1964388" y="213142"/>
              <a:ext cx="1920152" cy="3713550"/>
            </a:xfrm>
            <a:custGeom>
              <a:avLst/>
              <a:gdLst/>
              <a:ahLst/>
              <a:cxnLst/>
              <a:rect l="0" t="0" r="0" b="0"/>
              <a:pathLst>
                <a:path w="1920152" h="3713550">
                  <a:moveTo>
                    <a:pt x="1920152" y="0"/>
                  </a:moveTo>
                  <a:lnTo>
                    <a:pt x="1920152" y="10894"/>
                  </a:lnTo>
                  <a:lnTo>
                    <a:pt x="1825752" y="24927"/>
                  </a:lnTo>
                  <a:lnTo>
                    <a:pt x="1716024" y="46263"/>
                  </a:lnTo>
                  <a:lnTo>
                    <a:pt x="1607820" y="70647"/>
                  </a:lnTo>
                  <a:lnTo>
                    <a:pt x="1502664" y="99603"/>
                  </a:lnTo>
                  <a:lnTo>
                    <a:pt x="1399032" y="133131"/>
                  </a:lnTo>
                  <a:lnTo>
                    <a:pt x="1298448" y="171231"/>
                  </a:lnTo>
                  <a:lnTo>
                    <a:pt x="1199388" y="212379"/>
                  </a:lnTo>
                  <a:lnTo>
                    <a:pt x="1200912" y="212379"/>
                  </a:lnTo>
                  <a:lnTo>
                    <a:pt x="1104900" y="258099"/>
                  </a:lnTo>
                  <a:lnTo>
                    <a:pt x="1011936" y="306867"/>
                  </a:lnTo>
                  <a:lnTo>
                    <a:pt x="923544" y="358683"/>
                  </a:lnTo>
                  <a:lnTo>
                    <a:pt x="836676" y="413547"/>
                  </a:lnTo>
                  <a:lnTo>
                    <a:pt x="754380" y="472983"/>
                  </a:lnTo>
                  <a:lnTo>
                    <a:pt x="675132" y="535467"/>
                  </a:lnTo>
                  <a:lnTo>
                    <a:pt x="600456" y="599475"/>
                  </a:lnTo>
                  <a:lnTo>
                    <a:pt x="528828" y="668055"/>
                  </a:lnTo>
                  <a:lnTo>
                    <a:pt x="461772" y="738159"/>
                  </a:lnTo>
                  <a:lnTo>
                    <a:pt x="397764" y="811311"/>
                  </a:lnTo>
                  <a:lnTo>
                    <a:pt x="338328" y="887511"/>
                  </a:lnTo>
                  <a:lnTo>
                    <a:pt x="283464" y="966759"/>
                  </a:lnTo>
                  <a:lnTo>
                    <a:pt x="284988" y="965235"/>
                  </a:lnTo>
                  <a:lnTo>
                    <a:pt x="233172" y="1046007"/>
                  </a:lnTo>
                  <a:lnTo>
                    <a:pt x="234696" y="1046007"/>
                  </a:lnTo>
                  <a:lnTo>
                    <a:pt x="188976" y="1129827"/>
                  </a:lnTo>
                  <a:lnTo>
                    <a:pt x="147828" y="1215171"/>
                  </a:lnTo>
                  <a:lnTo>
                    <a:pt x="147828" y="1213647"/>
                  </a:lnTo>
                  <a:lnTo>
                    <a:pt x="111252" y="1302039"/>
                  </a:lnTo>
                  <a:lnTo>
                    <a:pt x="111252" y="1300515"/>
                  </a:lnTo>
                  <a:lnTo>
                    <a:pt x="80772" y="1390431"/>
                  </a:lnTo>
                  <a:lnTo>
                    <a:pt x="56388" y="1480347"/>
                  </a:lnTo>
                  <a:lnTo>
                    <a:pt x="36576" y="1573311"/>
                  </a:lnTo>
                  <a:lnTo>
                    <a:pt x="36576" y="1571787"/>
                  </a:lnTo>
                  <a:lnTo>
                    <a:pt x="21336" y="1666275"/>
                  </a:lnTo>
                  <a:lnTo>
                    <a:pt x="12192" y="1760763"/>
                  </a:lnTo>
                  <a:lnTo>
                    <a:pt x="9144" y="1856775"/>
                  </a:lnTo>
                  <a:lnTo>
                    <a:pt x="12192" y="1952787"/>
                  </a:lnTo>
                  <a:lnTo>
                    <a:pt x="21336" y="2048799"/>
                  </a:lnTo>
                  <a:lnTo>
                    <a:pt x="36576" y="2141763"/>
                  </a:lnTo>
                  <a:lnTo>
                    <a:pt x="56388" y="2234727"/>
                  </a:lnTo>
                  <a:lnTo>
                    <a:pt x="56388" y="2233203"/>
                  </a:lnTo>
                  <a:lnTo>
                    <a:pt x="80772" y="2324643"/>
                  </a:lnTo>
                  <a:lnTo>
                    <a:pt x="111252" y="2413035"/>
                  </a:lnTo>
                  <a:lnTo>
                    <a:pt x="147828" y="2499903"/>
                  </a:lnTo>
                  <a:lnTo>
                    <a:pt x="188976" y="2585247"/>
                  </a:lnTo>
                  <a:lnTo>
                    <a:pt x="234696" y="2667543"/>
                  </a:lnTo>
                  <a:lnTo>
                    <a:pt x="233172" y="2667543"/>
                  </a:lnTo>
                  <a:lnTo>
                    <a:pt x="284988" y="2748315"/>
                  </a:lnTo>
                  <a:lnTo>
                    <a:pt x="283464" y="2748315"/>
                  </a:lnTo>
                  <a:lnTo>
                    <a:pt x="338328" y="2826039"/>
                  </a:lnTo>
                  <a:lnTo>
                    <a:pt x="397764" y="2902239"/>
                  </a:lnTo>
                  <a:lnTo>
                    <a:pt x="461772" y="2975391"/>
                  </a:lnTo>
                  <a:lnTo>
                    <a:pt x="528828" y="3047019"/>
                  </a:lnTo>
                  <a:lnTo>
                    <a:pt x="600456" y="3114075"/>
                  </a:lnTo>
                  <a:lnTo>
                    <a:pt x="675132" y="3179607"/>
                  </a:lnTo>
                  <a:lnTo>
                    <a:pt x="754380" y="3242091"/>
                  </a:lnTo>
                  <a:lnTo>
                    <a:pt x="754380" y="3240567"/>
                  </a:lnTo>
                  <a:lnTo>
                    <a:pt x="836676" y="3300003"/>
                  </a:lnTo>
                  <a:lnTo>
                    <a:pt x="923544" y="3356391"/>
                  </a:lnTo>
                  <a:lnTo>
                    <a:pt x="1011936" y="3408208"/>
                  </a:lnTo>
                  <a:lnTo>
                    <a:pt x="1104900" y="3456975"/>
                  </a:lnTo>
                  <a:lnTo>
                    <a:pt x="1200912" y="3501171"/>
                  </a:lnTo>
                  <a:lnTo>
                    <a:pt x="1199388" y="3501171"/>
                  </a:lnTo>
                  <a:lnTo>
                    <a:pt x="1298448" y="3542319"/>
                  </a:lnTo>
                  <a:lnTo>
                    <a:pt x="1399032" y="3580419"/>
                  </a:lnTo>
                  <a:lnTo>
                    <a:pt x="1502664" y="3613947"/>
                  </a:lnTo>
                  <a:lnTo>
                    <a:pt x="1607820" y="3642903"/>
                  </a:lnTo>
                  <a:lnTo>
                    <a:pt x="1716024" y="3668811"/>
                  </a:lnTo>
                  <a:lnTo>
                    <a:pt x="1825752" y="3690147"/>
                  </a:lnTo>
                  <a:lnTo>
                    <a:pt x="1920152" y="3702904"/>
                  </a:lnTo>
                  <a:lnTo>
                    <a:pt x="1920152" y="3713550"/>
                  </a:lnTo>
                  <a:lnTo>
                    <a:pt x="1824228" y="3699291"/>
                  </a:lnTo>
                  <a:lnTo>
                    <a:pt x="1714500" y="3679479"/>
                  </a:lnTo>
                  <a:lnTo>
                    <a:pt x="1604772" y="3653571"/>
                  </a:lnTo>
                  <a:lnTo>
                    <a:pt x="1499616" y="3624615"/>
                  </a:lnTo>
                  <a:lnTo>
                    <a:pt x="1395984" y="3591087"/>
                  </a:lnTo>
                  <a:lnTo>
                    <a:pt x="1293876" y="3552987"/>
                  </a:lnTo>
                  <a:lnTo>
                    <a:pt x="1196340" y="3511839"/>
                  </a:lnTo>
                  <a:lnTo>
                    <a:pt x="1100328" y="3466119"/>
                  </a:lnTo>
                  <a:lnTo>
                    <a:pt x="1007364" y="3417351"/>
                  </a:lnTo>
                  <a:lnTo>
                    <a:pt x="917448" y="3364011"/>
                  </a:lnTo>
                  <a:lnTo>
                    <a:pt x="832104" y="3309147"/>
                  </a:lnTo>
                  <a:lnTo>
                    <a:pt x="748284" y="3249711"/>
                  </a:lnTo>
                  <a:lnTo>
                    <a:pt x="669036" y="3187227"/>
                  </a:lnTo>
                  <a:lnTo>
                    <a:pt x="592836" y="3121695"/>
                  </a:lnTo>
                  <a:lnTo>
                    <a:pt x="521208" y="3054639"/>
                  </a:lnTo>
                  <a:lnTo>
                    <a:pt x="454152" y="2983011"/>
                  </a:lnTo>
                  <a:lnTo>
                    <a:pt x="390144" y="2909859"/>
                  </a:lnTo>
                  <a:lnTo>
                    <a:pt x="330708" y="2832135"/>
                  </a:lnTo>
                  <a:lnTo>
                    <a:pt x="275844" y="2754411"/>
                  </a:lnTo>
                  <a:lnTo>
                    <a:pt x="225552" y="2673639"/>
                  </a:lnTo>
                  <a:lnTo>
                    <a:pt x="178308" y="2589819"/>
                  </a:lnTo>
                  <a:lnTo>
                    <a:pt x="138684" y="2504475"/>
                  </a:lnTo>
                  <a:lnTo>
                    <a:pt x="102108" y="2416083"/>
                  </a:lnTo>
                  <a:lnTo>
                    <a:pt x="71628" y="2327691"/>
                  </a:lnTo>
                  <a:lnTo>
                    <a:pt x="45720" y="2236251"/>
                  </a:lnTo>
                  <a:lnTo>
                    <a:pt x="25908" y="2143287"/>
                  </a:lnTo>
                  <a:lnTo>
                    <a:pt x="10668" y="2048799"/>
                  </a:lnTo>
                  <a:lnTo>
                    <a:pt x="1524" y="1954311"/>
                  </a:lnTo>
                  <a:lnTo>
                    <a:pt x="0" y="1856775"/>
                  </a:lnTo>
                  <a:lnTo>
                    <a:pt x="1524" y="1760763"/>
                  </a:lnTo>
                  <a:lnTo>
                    <a:pt x="10668" y="1664751"/>
                  </a:lnTo>
                  <a:lnTo>
                    <a:pt x="25908" y="1570263"/>
                  </a:lnTo>
                  <a:lnTo>
                    <a:pt x="45720" y="1477299"/>
                  </a:lnTo>
                  <a:lnTo>
                    <a:pt x="71628" y="1387383"/>
                  </a:lnTo>
                  <a:lnTo>
                    <a:pt x="102108" y="1297467"/>
                  </a:lnTo>
                  <a:lnTo>
                    <a:pt x="138684" y="1210599"/>
                  </a:lnTo>
                  <a:lnTo>
                    <a:pt x="178308" y="1125255"/>
                  </a:lnTo>
                  <a:lnTo>
                    <a:pt x="225552" y="1041435"/>
                  </a:lnTo>
                  <a:lnTo>
                    <a:pt x="275844" y="960663"/>
                  </a:lnTo>
                  <a:lnTo>
                    <a:pt x="330708" y="881415"/>
                  </a:lnTo>
                  <a:lnTo>
                    <a:pt x="390144" y="805215"/>
                  </a:lnTo>
                  <a:lnTo>
                    <a:pt x="454152" y="732063"/>
                  </a:lnTo>
                  <a:lnTo>
                    <a:pt x="521208" y="660435"/>
                  </a:lnTo>
                  <a:lnTo>
                    <a:pt x="592836" y="591855"/>
                  </a:lnTo>
                  <a:lnTo>
                    <a:pt x="669036" y="526323"/>
                  </a:lnTo>
                  <a:lnTo>
                    <a:pt x="748284" y="463839"/>
                  </a:lnTo>
                  <a:lnTo>
                    <a:pt x="832104" y="405927"/>
                  </a:lnTo>
                  <a:lnTo>
                    <a:pt x="917448" y="349539"/>
                  </a:lnTo>
                  <a:lnTo>
                    <a:pt x="1007364" y="297723"/>
                  </a:lnTo>
                  <a:lnTo>
                    <a:pt x="1100328" y="248955"/>
                  </a:lnTo>
                  <a:lnTo>
                    <a:pt x="1196340" y="203235"/>
                  </a:lnTo>
                  <a:lnTo>
                    <a:pt x="1293876" y="162087"/>
                  </a:lnTo>
                  <a:lnTo>
                    <a:pt x="1395984" y="123987"/>
                  </a:lnTo>
                  <a:lnTo>
                    <a:pt x="1499616" y="90459"/>
                  </a:lnTo>
                  <a:lnTo>
                    <a:pt x="1604772" y="59979"/>
                  </a:lnTo>
                  <a:lnTo>
                    <a:pt x="1714500" y="35595"/>
                  </a:lnTo>
                  <a:lnTo>
                    <a:pt x="1824228" y="14259"/>
                  </a:lnTo>
                  <a:lnTo>
                    <a:pt x="1920152" y="0"/>
                  </a:lnTo>
                  <a:close/>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n-US"/>
            </a:p>
          </p:txBody>
        </p:sp>
        <p:sp>
          <p:nvSpPr>
            <p:cNvPr id="13" name="Shape 48"/>
            <p:cNvSpPr/>
            <p:nvPr/>
          </p:nvSpPr>
          <p:spPr>
            <a:xfrm>
              <a:off x="3884541" y="1952095"/>
              <a:ext cx="1638388" cy="1708878"/>
            </a:xfrm>
            <a:custGeom>
              <a:avLst/>
              <a:gdLst/>
              <a:ahLst/>
              <a:cxnLst/>
              <a:rect l="0" t="0" r="0" b="0"/>
              <a:pathLst>
                <a:path w="1638388" h="1708878">
                  <a:moveTo>
                    <a:pt x="0" y="0"/>
                  </a:moveTo>
                  <a:lnTo>
                    <a:pt x="1638388" y="1343118"/>
                  </a:lnTo>
                  <a:lnTo>
                    <a:pt x="1560664" y="1391886"/>
                  </a:lnTo>
                  <a:lnTo>
                    <a:pt x="1485988" y="1433034"/>
                  </a:lnTo>
                  <a:lnTo>
                    <a:pt x="1411312" y="1472658"/>
                  </a:lnTo>
                  <a:lnTo>
                    <a:pt x="1335112" y="1507710"/>
                  </a:lnTo>
                  <a:lnTo>
                    <a:pt x="1255864" y="1541238"/>
                  </a:lnTo>
                  <a:lnTo>
                    <a:pt x="1176616" y="1570194"/>
                  </a:lnTo>
                  <a:lnTo>
                    <a:pt x="1095844" y="1597626"/>
                  </a:lnTo>
                  <a:lnTo>
                    <a:pt x="1015071" y="1622010"/>
                  </a:lnTo>
                  <a:lnTo>
                    <a:pt x="931252" y="1643346"/>
                  </a:lnTo>
                  <a:lnTo>
                    <a:pt x="847432" y="1661634"/>
                  </a:lnTo>
                  <a:lnTo>
                    <a:pt x="763612" y="1676874"/>
                  </a:lnTo>
                  <a:lnTo>
                    <a:pt x="678268" y="1689066"/>
                  </a:lnTo>
                  <a:lnTo>
                    <a:pt x="592924" y="1698210"/>
                  </a:lnTo>
                  <a:lnTo>
                    <a:pt x="507580" y="1704306"/>
                  </a:lnTo>
                  <a:lnTo>
                    <a:pt x="422235" y="1707354"/>
                  </a:lnTo>
                  <a:lnTo>
                    <a:pt x="335368" y="1708878"/>
                  </a:lnTo>
                  <a:lnTo>
                    <a:pt x="250024" y="1705830"/>
                  </a:lnTo>
                  <a:lnTo>
                    <a:pt x="164680" y="1699734"/>
                  </a:lnTo>
                  <a:lnTo>
                    <a:pt x="79336" y="1692114"/>
                  </a:lnTo>
                  <a:lnTo>
                    <a:pt x="0" y="1682197"/>
                  </a:lnTo>
                  <a:lnTo>
                    <a:pt x="0" y="1671349"/>
                  </a:lnTo>
                  <a:lnTo>
                    <a:pt x="79336" y="1681446"/>
                  </a:lnTo>
                  <a:lnTo>
                    <a:pt x="164680" y="1690590"/>
                  </a:lnTo>
                  <a:lnTo>
                    <a:pt x="250024" y="1695162"/>
                  </a:lnTo>
                  <a:lnTo>
                    <a:pt x="335368" y="1698210"/>
                  </a:lnTo>
                  <a:lnTo>
                    <a:pt x="422235" y="1696686"/>
                  </a:lnTo>
                  <a:lnTo>
                    <a:pt x="507580" y="1693638"/>
                  </a:lnTo>
                  <a:lnTo>
                    <a:pt x="592924" y="1687542"/>
                  </a:lnTo>
                  <a:lnTo>
                    <a:pt x="678268" y="1678398"/>
                  </a:lnTo>
                  <a:lnTo>
                    <a:pt x="676744" y="1678398"/>
                  </a:lnTo>
                  <a:lnTo>
                    <a:pt x="762088" y="1666206"/>
                  </a:lnTo>
                  <a:lnTo>
                    <a:pt x="845908" y="1650966"/>
                  </a:lnTo>
                  <a:lnTo>
                    <a:pt x="929728" y="1632678"/>
                  </a:lnTo>
                  <a:lnTo>
                    <a:pt x="1012024" y="1611342"/>
                  </a:lnTo>
                  <a:lnTo>
                    <a:pt x="1092796" y="1588482"/>
                  </a:lnTo>
                  <a:lnTo>
                    <a:pt x="1173568" y="1561050"/>
                  </a:lnTo>
                  <a:lnTo>
                    <a:pt x="1252816" y="1530570"/>
                  </a:lnTo>
                  <a:lnTo>
                    <a:pt x="1330540" y="1498566"/>
                  </a:lnTo>
                  <a:lnTo>
                    <a:pt x="1406740" y="1461990"/>
                  </a:lnTo>
                  <a:lnTo>
                    <a:pt x="1481416" y="1423890"/>
                  </a:lnTo>
                  <a:lnTo>
                    <a:pt x="1554568" y="1382742"/>
                  </a:lnTo>
                  <a:lnTo>
                    <a:pt x="1619924" y="1341025"/>
                  </a:lnTo>
                  <a:lnTo>
                    <a:pt x="0" y="13115"/>
                  </a:lnTo>
                  <a:lnTo>
                    <a:pt x="0" y="0"/>
                  </a:lnTo>
                  <a:close/>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n-US"/>
            </a:p>
          </p:txBody>
        </p:sp>
        <p:sp>
          <p:nvSpPr>
            <p:cNvPr id="14" name="Shape 49"/>
            <p:cNvSpPr/>
            <p:nvPr/>
          </p:nvSpPr>
          <p:spPr>
            <a:xfrm>
              <a:off x="3884541" y="480385"/>
              <a:ext cx="2359240" cy="2639568"/>
            </a:xfrm>
            <a:custGeom>
              <a:avLst/>
              <a:gdLst/>
              <a:ahLst/>
              <a:cxnLst/>
              <a:rect l="0" t="0" r="0" b="0"/>
              <a:pathLst>
                <a:path w="2359240" h="2639568">
                  <a:moveTo>
                    <a:pt x="307935" y="0"/>
                  </a:moveTo>
                  <a:lnTo>
                    <a:pt x="393280" y="0"/>
                  </a:lnTo>
                  <a:lnTo>
                    <a:pt x="480147" y="3048"/>
                  </a:lnTo>
                  <a:lnTo>
                    <a:pt x="565492" y="7620"/>
                  </a:lnTo>
                  <a:lnTo>
                    <a:pt x="650835" y="16764"/>
                  </a:lnTo>
                  <a:lnTo>
                    <a:pt x="736180" y="27432"/>
                  </a:lnTo>
                  <a:lnTo>
                    <a:pt x="820000" y="41148"/>
                  </a:lnTo>
                  <a:lnTo>
                    <a:pt x="903819" y="57912"/>
                  </a:lnTo>
                  <a:lnTo>
                    <a:pt x="986116" y="79248"/>
                  </a:lnTo>
                  <a:lnTo>
                    <a:pt x="1068412" y="102108"/>
                  </a:lnTo>
                  <a:lnTo>
                    <a:pt x="1149183" y="128016"/>
                  </a:lnTo>
                  <a:lnTo>
                    <a:pt x="1229956" y="156972"/>
                  </a:lnTo>
                  <a:lnTo>
                    <a:pt x="1307680" y="188976"/>
                  </a:lnTo>
                  <a:lnTo>
                    <a:pt x="1385403" y="222504"/>
                  </a:lnTo>
                  <a:lnTo>
                    <a:pt x="1460080" y="260604"/>
                  </a:lnTo>
                  <a:lnTo>
                    <a:pt x="1534756" y="301752"/>
                  </a:lnTo>
                  <a:lnTo>
                    <a:pt x="1606383" y="344424"/>
                  </a:lnTo>
                  <a:lnTo>
                    <a:pt x="1676488" y="391668"/>
                  </a:lnTo>
                  <a:lnTo>
                    <a:pt x="1751164" y="446532"/>
                  </a:lnTo>
                  <a:lnTo>
                    <a:pt x="1822792" y="504444"/>
                  </a:lnTo>
                  <a:lnTo>
                    <a:pt x="1889847" y="563880"/>
                  </a:lnTo>
                  <a:lnTo>
                    <a:pt x="1952331" y="626364"/>
                  </a:lnTo>
                  <a:lnTo>
                    <a:pt x="2010244" y="690372"/>
                  </a:lnTo>
                  <a:lnTo>
                    <a:pt x="2063583" y="755904"/>
                  </a:lnTo>
                  <a:lnTo>
                    <a:pt x="2113876" y="822960"/>
                  </a:lnTo>
                  <a:lnTo>
                    <a:pt x="2158071" y="893064"/>
                  </a:lnTo>
                  <a:lnTo>
                    <a:pt x="2197696" y="963168"/>
                  </a:lnTo>
                  <a:lnTo>
                    <a:pt x="2234271" y="1034796"/>
                  </a:lnTo>
                  <a:lnTo>
                    <a:pt x="2266276" y="1106424"/>
                  </a:lnTo>
                  <a:lnTo>
                    <a:pt x="2292183" y="1181100"/>
                  </a:lnTo>
                  <a:lnTo>
                    <a:pt x="2315044" y="1255776"/>
                  </a:lnTo>
                  <a:lnTo>
                    <a:pt x="2333331" y="1330452"/>
                  </a:lnTo>
                  <a:lnTo>
                    <a:pt x="2345524" y="1405128"/>
                  </a:lnTo>
                  <a:lnTo>
                    <a:pt x="2354668" y="1481328"/>
                  </a:lnTo>
                  <a:lnTo>
                    <a:pt x="2359240" y="1557528"/>
                  </a:lnTo>
                  <a:lnTo>
                    <a:pt x="2359240" y="1635252"/>
                  </a:lnTo>
                  <a:lnTo>
                    <a:pt x="2354668" y="1711452"/>
                  </a:lnTo>
                  <a:lnTo>
                    <a:pt x="2344000" y="1787652"/>
                  </a:lnTo>
                  <a:lnTo>
                    <a:pt x="2330283" y="1862328"/>
                  </a:lnTo>
                  <a:lnTo>
                    <a:pt x="2311996" y="1938528"/>
                  </a:lnTo>
                  <a:lnTo>
                    <a:pt x="2287612" y="2013204"/>
                  </a:lnTo>
                  <a:lnTo>
                    <a:pt x="2260180" y="2087880"/>
                  </a:lnTo>
                  <a:lnTo>
                    <a:pt x="2228176" y="2161032"/>
                  </a:lnTo>
                  <a:lnTo>
                    <a:pt x="2190076" y="2232660"/>
                  </a:lnTo>
                  <a:lnTo>
                    <a:pt x="2147403" y="2302764"/>
                  </a:lnTo>
                  <a:lnTo>
                    <a:pt x="2101683" y="2372868"/>
                  </a:lnTo>
                  <a:lnTo>
                    <a:pt x="2049868" y="2441448"/>
                  </a:lnTo>
                  <a:lnTo>
                    <a:pt x="1993480" y="2508504"/>
                  </a:lnTo>
                  <a:lnTo>
                    <a:pt x="1932519" y="2572512"/>
                  </a:lnTo>
                  <a:lnTo>
                    <a:pt x="1863940" y="2639568"/>
                  </a:lnTo>
                  <a:lnTo>
                    <a:pt x="0" y="1110707"/>
                  </a:lnTo>
                  <a:lnTo>
                    <a:pt x="0" y="1096096"/>
                  </a:lnTo>
                  <a:lnTo>
                    <a:pt x="1864476" y="2625316"/>
                  </a:lnTo>
                  <a:lnTo>
                    <a:pt x="1924900" y="2564892"/>
                  </a:lnTo>
                  <a:lnTo>
                    <a:pt x="1985859" y="2500884"/>
                  </a:lnTo>
                  <a:lnTo>
                    <a:pt x="2042247" y="2435352"/>
                  </a:lnTo>
                  <a:lnTo>
                    <a:pt x="2092540" y="2366772"/>
                  </a:lnTo>
                  <a:lnTo>
                    <a:pt x="2139783" y="2298192"/>
                  </a:lnTo>
                  <a:lnTo>
                    <a:pt x="2180931" y="2226564"/>
                  </a:lnTo>
                  <a:lnTo>
                    <a:pt x="2180931" y="2228088"/>
                  </a:lnTo>
                  <a:lnTo>
                    <a:pt x="2217508" y="2156460"/>
                  </a:lnTo>
                  <a:lnTo>
                    <a:pt x="2251036" y="2083308"/>
                  </a:lnTo>
                  <a:lnTo>
                    <a:pt x="2278468" y="2010156"/>
                  </a:lnTo>
                  <a:lnTo>
                    <a:pt x="2301328" y="1935480"/>
                  </a:lnTo>
                  <a:lnTo>
                    <a:pt x="2319616" y="1860804"/>
                  </a:lnTo>
                  <a:lnTo>
                    <a:pt x="2333331" y="1784604"/>
                  </a:lnTo>
                  <a:lnTo>
                    <a:pt x="2333331" y="1786128"/>
                  </a:lnTo>
                  <a:lnTo>
                    <a:pt x="2344000" y="1709928"/>
                  </a:lnTo>
                  <a:lnTo>
                    <a:pt x="2348571" y="1633728"/>
                  </a:lnTo>
                  <a:lnTo>
                    <a:pt x="2348571" y="1559052"/>
                  </a:lnTo>
                  <a:lnTo>
                    <a:pt x="2344000" y="1482852"/>
                  </a:lnTo>
                  <a:lnTo>
                    <a:pt x="2336380" y="1406652"/>
                  </a:lnTo>
                  <a:lnTo>
                    <a:pt x="2336380" y="1408176"/>
                  </a:lnTo>
                  <a:lnTo>
                    <a:pt x="2322664" y="1331976"/>
                  </a:lnTo>
                  <a:lnTo>
                    <a:pt x="2304376" y="1257300"/>
                  </a:lnTo>
                  <a:lnTo>
                    <a:pt x="2283040" y="1184148"/>
                  </a:lnTo>
                  <a:lnTo>
                    <a:pt x="2255608" y="1110996"/>
                  </a:lnTo>
                  <a:lnTo>
                    <a:pt x="2225128" y="1037844"/>
                  </a:lnTo>
                  <a:lnTo>
                    <a:pt x="2225128" y="1039368"/>
                  </a:lnTo>
                  <a:lnTo>
                    <a:pt x="2188552" y="967740"/>
                  </a:lnTo>
                  <a:lnTo>
                    <a:pt x="2148928" y="897636"/>
                  </a:lnTo>
                  <a:lnTo>
                    <a:pt x="2104731" y="829056"/>
                  </a:lnTo>
                  <a:lnTo>
                    <a:pt x="2055964" y="762000"/>
                  </a:lnTo>
                  <a:lnTo>
                    <a:pt x="2002624" y="696468"/>
                  </a:lnTo>
                  <a:lnTo>
                    <a:pt x="1944712" y="633984"/>
                  </a:lnTo>
                  <a:lnTo>
                    <a:pt x="1882228" y="571500"/>
                  </a:lnTo>
                  <a:lnTo>
                    <a:pt x="1815171" y="512064"/>
                  </a:lnTo>
                  <a:lnTo>
                    <a:pt x="1816696" y="512064"/>
                  </a:lnTo>
                  <a:lnTo>
                    <a:pt x="1745068" y="454152"/>
                  </a:lnTo>
                  <a:lnTo>
                    <a:pt x="1745068" y="455676"/>
                  </a:lnTo>
                  <a:lnTo>
                    <a:pt x="1670392" y="399288"/>
                  </a:lnTo>
                  <a:lnTo>
                    <a:pt x="1600288" y="353568"/>
                  </a:lnTo>
                  <a:lnTo>
                    <a:pt x="1528660" y="310896"/>
                  </a:lnTo>
                  <a:lnTo>
                    <a:pt x="1455508" y="269748"/>
                  </a:lnTo>
                  <a:lnTo>
                    <a:pt x="1380832" y="233172"/>
                  </a:lnTo>
                  <a:lnTo>
                    <a:pt x="1303108" y="198120"/>
                  </a:lnTo>
                  <a:lnTo>
                    <a:pt x="1225383" y="166116"/>
                  </a:lnTo>
                  <a:lnTo>
                    <a:pt x="1146136" y="137160"/>
                  </a:lnTo>
                  <a:lnTo>
                    <a:pt x="1065364" y="111252"/>
                  </a:lnTo>
                  <a:lnTo>
                    <a:pt x="984592" y="88392"/>
                  </a:lnTo>
                  <a:lnTo>
                    <a:pt x="900771" y="68580"/>
                  </a:lnTo>
                  <a:lnTo>
                    <a:pt x="902296" y="68580"/>
                  </a:lnTo>
                  <a:lnTo>
                    <a:pt x="818476" y="51816"/>
                  </a:lnTo>
                  <a:lnTo>
                    <a:pt x="734656" y="38100"/>
                  </a:lnTo>
                  <a:lnTo>
                    <a:pt x="649312" y="25908"/>
                  </a:lnTo>
                  <a:lnTo>
                    <a:pt x="563968" y="18288"/>
                  </a:lnTo>
                  <a:lnTo>
                    <a:pt x="478624" y="12192"/>
                  </a:lnTo>
                  <a:lnTo>
                    <a:pt x="393280" y="10668"/>
                  </a:lnTo>
                  <a:lnTo>
                    <a:pt x="307935" y="10668"/>
                  </a:lnTo>
                  <a:lnTo>
                    <a:pt x="222591" y="13716"/>
                  </a:lnTo>
                  <a:lnTo>
                    <a:pt x="137247" y="19812"/>
                  </a:lnTo>
                  <a:lnTo>
                    <a:pt x="51904" y="30480"/>
                  </a:lnTo>
                  <a:lnTo>
                    <a:pt x="0" y="38029"/>
                  </a:lnTo>
                  <a:lnTo>
                    <a:pt x="0" y="27009"/>
                  </a:lnTo>
                  <a:lnTo>
                    <a:pt x="50380" y="19812"/>
                  </a:lnTo>
                  <a:lnTo>
                    <a:pt x="135724" y="10668"/>
                  </a:lnTo>
                  <a:lnTo>
                    <a:pt x="221068" y="3048"/>
                  </a:lnTo>
                  <a:lnTo>
                    <a:pt x="307935" y="0"/>
                  </a:lnTo>
                  <a:close/>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n-US"/>
            </a:p>
          </p:txBody>
        </p:sp>
        <p:sp>
          <p:nvSpPr>
            <p:cNvPr id="15" name="Shape 50"/>
            <p:cNvSpPr/>
            <p:nvPr/>
          </p:nvSpPr>
          <p:spPr>
            <a:xfrm>
              <a:off x="3884541" y="189301"/>
              <a:ext cx="2650324" cy="3761232"/>
            </a:xfrm>
            <a:custGeom>
              <a:avLst/>
              <a:gdLst/>
              <a:ahLst/>
              <a:cxnLst/>
              <a:rect l="0" t="0" r="0" b="0"/>
              <a:pathLst>
                <a:path w="2650324" h="3761232">
                  <a:moveTo>
                    <a:pt x="364324" y="0"/>
                  </a:moveTo>
                  <a:lnTo>
                    <a:pt x="481671" y="3048"/>
                  </a:lnTo>
                  <a:lnTo>
                    <a:pt x="599019" y="9144"/>
                  </a:lnTo>
                  <a:lnTo>
                    <a:pt x="713319" y="21336"/>
                  </a:lnTo>
                  <a:lnTo>
                    <a:pt x="824571" y="38100"/>
                  </a:lnTo>
                  <a:lnTo>
                    <a:pt x="935824" y="59436"/>
                  </a:lnTo>
                  <a:lnTo>
                    <a:pt x="1044028" y="83820"/>
                  </a:lnTo>
                  <a:lnTo>
                    <a:pt x="1150708" y="114300"/>
                  </a:lnTo>
                  <a:lnTo>
                    <a:pt x="1254340" y="147828"/>
                  </a:lnTo>
                  <a:lnTo>
                    <a:pt x="1354924" y="185928"/>
                  </a:lnTo>
                  <a:lnTo>
                    <a:pt x="1453983" y="227076"/>
                  </a:lnTo>
                  <a:lnTo>
                    <a:pt x="1549996" y="272796"/>
                  </a:lnTo>
                  <a:lnTo>
                    <a:pt x="1641436" y="321564"/>
                  </a:lnTo>
                  <a:lnTo>
                    <a:pt x="1731352" y="373380"/>
                  </a:lnTo>
                  <a:lnTo>
                    <a:pt x="1818219" y="429768"/>
                  </a:lnTo>
                  <a:lnTo>
                    <a:pt x="1900516" y="487680"/>
                  </a:lnTo>
                  <a:lnTo>
                    <a:pt x="1979764" y="550164"/>
                  </a:lnTo>
                  <a:lnTo>
                    <a:pt x="2055964" y="615696"/>
                  </a:lnTo>
                  <a:lnTo>
                    <a:pt x="2127592" y="684276"/>
                  </a:lnTo>
                  <a:lnTo>
                    <a:pt x="2196171" y="755904"/>
                  </a:lnTo>
                  <a:lnTo>
                    <a:pt x="2260180" y="829056"/>
                  </a:lnTo>
                  <a:lnTo>
                    <a:pt x="2319616" y="905256"/>
                  </a:lnTo>
                  <a:lnTo>
                    <a:pt x="2374480" y="984504"/>
                  </a:lnTo>
                  <a:lnTo>
                    <a:pt x="2424771" y="1065276"/>
                  </a:lnTo>
                  <a:lnTo>
                    <a:pt x="2470492" y="1149096"/>
                  </a:lnTo>
                  <a:lnTo>
                    <a:pt x="2511640" y="1234440"/>
                  </a:lnTo>
                  <a:lnTo>
                    <a:pt x="2546692" y="1321308"/>
                  </a:lnTo>
                  <a:lnTo>
                    <a:pt x="2578696" y="1411224"/>
                  </a:lnTo>
                  <a:lnTo>
                    <a:pt x="2603080" y="1501140"/>
                  </a:lnTo>
                  <a:lnTo>
                    <a:pt x="2624416" y="1594104"/>
                  </a:lnTo>
                  <a:lnTo>
                    <a:pt x="2638131" y="1688592"/>
                  </a:lnTo>
                  <a:lnTo>
                    <a:pt x="2647276" y="1784604"/>
                  </a:lnTo>
                  <a:lnTo>
                    <a:pt x="2650324" y="1880616"/>
                  </a:lnTo>
                  <a:lnTo>
                    <a:pt x="2647276" y="1978152"/>
                  </a:lnTo>
                  <a:lnTo>
                    <a:pt x="2638131" y="2072640"/>
                  </a:lnTo>
                  <a:lnTo>
                    <a:pt x="2624416" y="2167128"/>
                  </a:lnTo>
                  <a:lnTo>
                    <a:pt x="2603080" y="2260092"/>
                  </a:lnTo>
                  <a:lnTo>
                    <a:pt x="2578696" y="2351532"/>
                  </a:lnTo>
                  <a:lnTo>
                    <a:pt x="2546692" y="2439924"/>
                  </a:lnTo>
                  <a:lnTo>
                    <a:pt x="2511640" y="2528316"/>
                  </a:lnTo>
                  <a:lnTo>
                    <a:pt x="2470492" y="2613660"/>
                  </a:lnTo>
                  <a:lnTo>
                    <a:pt x="2424771" y="2697480"/>
                  </a:lnTo>
                  <a:lnTo>
                    <a:pt x="2374480" y="2778252"/>
                  </a:lnTo>
                  <a:lnTo>
                    <a:pt x="2319616" y="2855976"/>
                  </a:lnTo>
                  <a:lnTo>
                    <a:pt x="2260180" y="2933700"/>
                  </a:lnTo>
                  <a:lnTo>
                    <a:pt x="2196171" y="3006852"/>
                  </a:lnTo>
                  <a:lnTo>
                    <a:pt x="2127592" y="3078480"/>
                  </a:lnTo>
                  <a:lnTo>
                    <a:pt x="2055964" y="3145536"/>
                  </a:lnTo>
                  <a:lnTo>
                    <a:pt x="1979764" y="3211068"/>
                  </a:lnTo>
                  <a:lnTo>
                    <a:pt x="1900516" y="3273552"/>
                  </a:lnTo>
                  <a:lnTo>
                    <a:pt x="1818219" y="3332988"/>
                  </a:lnTo>
                  <a:lnTo>
                    <a:pt x="1731352" y="3387852"/>
                  </a:lnTo>
                  <a:lnTo>
                    <a:pt x="1641436" y="3441192"/>
                  </a:lnTo>
                  <a:lnTo>
                    <a:pt x="1549996" y="3489960"/>
                  </a:lnTo>
                  <a:lnTo>
                    <a:pt x="1453983" y="3535680"/>
                  </a:lnTo>
                  <a:lnTo>
                    <a:pt x="1354924" y="3576828"/>
                  </a:lnTo>
                  <a:lnTo>
                    <a:pt x="1254340" y="3614928"/>
                  </a:lnTo>
                  <a:lnTo>
                    <a:pt x="1150708" y="3648456"/>
                  </a:lnTo>
                  <a:lnTo>
                    <a:pt x="1044028" y="3677412"/>
                  </a:lnTo>
                  <a:lnTo>
                    <a:pt x="935824" y="3703320"/>
                  </a:lnTo>
                  <a:lnTo>
                    <a:pt x="824571" y="3723132"/>
                  </a:lnTo>
                  <a:lnTo>
                    <a:pt x="713319" y="3739896"/>
                  </a:lnTo>
                  <a:lnTo>
                    <a:pt x="599019" y="3752088"/>
                  </a:lnTo>
                  <a:lnTo>
                    <a:pt x="481671" y="3759708"/>
                  </a:lnTo>
                  <a:lnTo>
                    <a:pt x="364324" y="3761232"/>
                  </a:lnTo>
                  <a:lnTo>
                    <a:pt x="246976" y="3759708"/>
                  </a:lnTo>
                  <a:lnTo>
                    <a:pt x="131152" y="3752088"/>
                  </a:lnTo>
                  <a:lnTo>
                    <a:pt x="16852" y="3739896"/>
                  </a:lnTo>
                  <a:lnTo>
                    <a:pt x="0" y="3737391"/>
                  </a:lnTo>
                  <a:lnTo>
                    <a:pt x="0" y="3726745"/>
                  </a:lnTo>
                  <a:lnTo>
                    <a:pt x="18376" y="3729228"/>
                  </a:lnTo>
                  <a:lnTo>
                    <a:pt x="132676" y="3741420"/>
                  </a:lnTo>
                  <a:lnTo>
                    <a:pt x="131152" y="3741420"/>
                  </a:lnTo>
                  <a:lnTo>
                    <a:pt x="246976" y="3749040"/>
                  </a:lnTo>
                  <a:lnTo>
                    <a:pt x="364324" y="3752088"/>
                  </a:lnTo>
                  <a:lnTo>
                    <a:pt x="481671" y="3749040"/>
                  </a:lnTo>
                  <a:lnTo>
                    <a:pt x="597496" y="3741420"/>
                  </a:lnTo>
                  <a:lnTo>
                    <a:pt x="711796" y="3729228"/>
                  </a:lnTo>
                  <a:lnTo>
                    <a:pt x="823047" y="3713988"/>
                  </a:lnTo>
                  <a:lnTo>
                    <a:pt x="934300" y="3692652"/>
                  </a:lnTo>
                  <a:lnTo>
                    <a:pt x="932776" y="3692652"/>
                  </a:lnTo>
                  <a:lnTo>
                    <a:pt x="1040980" y="3666744"/>
                  </a:lnTo>
                  <a:lnTo>
                    <a:pt x="1147660" y="3637788"/>
                  </a:lnTo>
                  <a:lnTo>
                    <a:pt x="1251292" y="3604260"/>
                  </a:lnTo>
                  <a:lnTo>
                    <a:pt x="1249768" y="3604260"/>
                  </a:lnTo>
                  <a:lnTo>
                    <a:pt x="1351876" y="3566160"/>
                  </a:lnTo>
                  <a:lnTo>
                    <a:pt x="1449412" y="3525012"/>
                  </a:lnTo>
                  <a:lnTo>
                    <a:pt x="1545424" y="3480816"/>
                  </a:lnTo>
                  <a:lnTo>
                    <a:pt x="1543900" y="3480816"/>
                  </a:lnTo>
                  <a:lnTo>
                    <a:pt x="1636864" y="3432048"/>
                  </a:lnTo>
                  <a:lnTo>
                    <a:pt x="1726780" y="3380232"/>
                  </a:lnTo>
                  <a:lnTo>
                    <a:pt x="1812124" y="3323844"/>
                  </a:lnTo>
                  <a:lnTo>
                    <a:pt x="1894419" y="3264408"/>
                  </a:lnTo>
                  <a:lnTo>
                    <a:pt x="1894419" y="3265932"/>
                  </a:lnTo>
                  <a:lnTo>
                    <a:pt x="1973668" y="3203448"/>
                  </a:lnTo>
                  <a:lnTo>
                    <a:pt x="2049868" y="3137916"/>
                  </a:lnTo>
                  <a:lnTo>
                    <a:pt x="2048344" y="3137916"/>
                  </a:lnTo>
                  <a:lnTo>
                    <a:pt x="2119971" y="3070860"/>
                  </a:lnTo>
                  <a:lnTo>
                    <a:pt x="2188552" y="2999232"/>
                  </a:lnTo>
                  <a:lnTo>
                    <a:pt x="2251036" y="2926080"/>
                  </a:lnTo>
                  <a:lnTo>
                    <a:pt x="2310471" y="2849880"/>
                  </a:lnTo>
                  <a:lnTo>
                    <a:pt x="2365336" y="2772156"/>
                  </a:lnTo>
                  <a:lnTo>
                    <a:pt x="2415628" y="2691384"/>
                  </a:lnTo>
                  <a:lnTo>
                    <a:pt x="2461348" y="2609088"/>
                  </a:lnTo>
                  <a:lnTo>
                    <a:pt x="2502496" y="2523744"/>
                  </a:lnTo>
                  <a:lnTo>
                    <a:pt x="2500971" y="2523744"/>
                  </a:lnTo>
                  <a:lnTo>
                    <a:pt x="2537548" y="2436876"/>
                  </a:lnTo>
                  <a:lnTo>
                    <a:pt x="2568028" y="2348484"/>
                  </a:lnTo>
                  <a:lnTo>
                    <a:pt x="2593936" y="2257044"/>
                  </a:lnTo>
                  <a:lnTo>
                    <a:pt x="2593936" y="2258568"/>
                  </a:lnTo>
                  <a:lnTo>
                    <a:pt x="2613748" y="2165604"/>
                  </a:lnTo>
                  <a:lnTo>
                    <a:pt x="2627464" y="2072640"/>
                  </a:lnTo>
                  <a:lnTo>
                    <a:pt x="2636608" y="1976628"/>
                  </a:lnTo>
                  <a:lnTo>
                    <a:pt x="2639656" y="1880616"/>
                  </a:lnTo>
                  <a:lnTo>
                    <a:pt x="2636608" y="1784604"/>
                  </a:lnTo>
                  <a:lnTo>
                    <a:pt x="2627464" y="1690116"/>
                  </a:lnTo>
                  <a:lnTo>
                    <a:pt x="2613748" y="1595628"/>
                  </a:lnTo>
                  <a:lnTo>
                    <a:pt x="2613748" y="1597152"/>
                  </a:lnTo>
                  <a:lnTo>
                    <a:pt x="2593936" y="1504188"/>
                  </a:lnTo>
                  <a:lnTo>
                    <a:pt x="2568028" y="1414272"/>
                  </a:lnTo>
                  <a:lnTo>
                    <a:pt x="2537548" y="1324356"/>
                  </a:lnTo>
                  <a:lnTo>
                    <a:pt x="2537548" y="1325880"/>
                  </a:lnTo>
                  <a:lnTo>
                    <a:pt x="2500971" y="1237488"/>
                  </a:lnTo>
                  <a:lnTo>
                    <a:pt x="2502496" y="1239012"/>
                  </a:lnTo>
                  <a:lnTo>
                    <a:pt x="2461348" y="1153668"/>
                  </a:lnTo>
                  <a:lnTo>
                    <a:pt x="2415628" y="1069848"/>
                  </a:lnTo>
                  <a:lnTo>
                    <a:pt x="2365336" y="989076"/>
                  </a:lnTo>
                  <a:lnTo>
                    <a:pt x="2365336" y="990600"/>
                  </a:lnTo>
                  <a:lnTo>
                    <a:pt x="2310471" y="911352"/>
                  </a:lnTo>
                  <a:lnTo>
                    <a:pt x="2251036" y="835152"/>
                  </a:lnTo>
                  <a:lnTo>
                    <a:pt x="2188552" y="762000"/>
                  </a:lnTo>
                  <a:lnTo>
                    <a:pt x="2119971" y="691896"/>
                  </a:lnTo>
                  <a:lnTo>
                    <a:pt x="2048344" y="623316"/>
                  </a:lnTo>
                  <a:lnTo>
                    <a:pt x="2049868" y="623316"/>
                  </a:lnTo>
                  <a:lnTo>
                    <a:pt x="1973668" y="559308"/>
                  </a:lnTo>
                  <a:lnTo>
                    <a:pt x="1894419" y="496824"/>
                  </a:lnTo>
                  <a:lnTo>
                    <a:pt x="1812124" y="437388"/>
                  </a:lnTo>
                  <a:lnTo>
                    <a:pt x="1726780" y="382524"/>
                  </a:lnTo>
                  <a:lnTo>
                    <a:pt x="1636864" y="330708"/>
                  </a:lnTo>
                  <a:lnTo>
                    <a:pt x="1543900" y="281940"/>
                  </a:lnTo>
                  <a:lnTo>
                    <a:pt x="1545424" y="281940"/>
                  </a:lnTo>
                  <a:lnTo>
                    <a:pt x="1449412" y="236220"/>
                  </a:lnTo>
                  <a:lnTo>
                    <a:pt x="1351876" y="195072"/>
                  </a:lnTo>
                  <a:lnTo>
                    <a:pt x="1249768" y="156972"/>
                  </a:lnTo>
                  <a:lnTo>
                    <a:pt x="1251292" y="156972"/>
                  </a:lnTo>
                  <a:lnTo>
                    <a:pt x="1147660" y="123444"/>
                  </a:lnTo>
                  <a:lnTo>
                    <a:pt x="1040980" y="94488"/>
                  </a:lnTo>
                  <a:lnTo>
                    <a:pt x="932776" y="70104"/>
                  </a:lnTo>
                  <a:lnTo>
                    <a:pt x="934300" y="70104"/>
                  </a:lnTo>
                  <a:lnTo>
                    <a:pt x="823047" y="48768"/>
                  </a:lnTo>
                  <a:lnTo>
                    <a:pt x="711796" y="32004"/>
                  </a:lnTo>
                  <a:lnTo>
                    <a:pt x="597496" y="19812"/>
                  </a:lnTo>
                  <a:lnTo>
                    <a:pt x="481671" y="13716"/>
                  </a:lnTo>
                  <a:lnTo>
                    <a:pt x="364324" y="10668"/>
                  </a:lnTo>
                  <a:lnTo>
                    <a:pt x="246976" y="13716"/>
                  </a:lnTo>
                  <a:lnTo>
                    <a:pt x="131152" y="19812"/>
                  </a:lnTo>
                  <a:lnTo>
                    <a:pt x="132676" y="19812"/>
                  </a:lnTo>
                  <a:lnTo>
                    <a:pt x="18376" y="32004"/>
                  </a:lnTo>
                  <a:lnTo>
                    <a:pt x="0" y="34735"/>
                  </a:lnTo>
                  <a:lnTo>
                    <a:pt x="0" y="23841"/>
                  </a:lnTo>
                  <a:lnTo>
                    <a:pt x="16852" y="21336"/>
                  </a:lnTo>
                  <a:lnTo>
                    <a:pt x="131152" y="9144"/>
                  </a:lnTo>
                  <a:lnTo>
                    <a:pt x="246976" y="3048"/>
                  </a:lnTo>
                  <a:lnTo>
                    <a:pt x="364324" y="0"/>
                  </a:lnTo>
                  <a:close/>
                </a:path>
              </a:pathLst>
            </a:custGeom>
            <a:ln w="0" cap="flat">
              <a:miter lim="127000"/>
            </a:ln>
          </p:spPr>
          <p:style>
            <a:lnRef idx="0">
              <a:srgbClr val="000000">
                <a:alpha val="0"/>
              </a:srgbClr>
            </a:lnRef>
            <a:fillRef idx="1">
              <a:srgbClr val="C00000"/>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1639025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Calibri" panose="020F0502020204030204" pitchFamily="34" charset="0"/>
                <a:cs typeface="Calibri" panose="020F0502020204030204" pitchFamily="34" charset="0"/>
              </a:rPr>
              <a:t>Benefit</a:t>
            </a:r>
            <a:r>
              <a:rPr lang="en-US" b="1" dirty="0">
                <a:solidFill>
                  <a:srgbClr val="0070C0"/>
                </a:solidFill>
                <a:latin typeface="Calibri" panose="020F0502020204030204" pitchFamily="34" charset="0"/>
                <a:cs typeface="Calibri" panose="020F0502020204030204" pitchFamily="34" charset="0"/>
              </a:rPr>
              <a:t>: No Banner-Specific Password</a:t>
            </a:r>
            <a:br>
              <a:rPr lang="en-US" dirty="0"/>
            </a:br>
            <a:r>
              <a:rPr lang="en-US" sz="1400" dirty="0">
                <a:solidFill>
                  <a:schemeClr val="bg2">
                    <a:lumMod val="25000"/>
                  </a:schemeClr>
                </a:solidFill>
              </a:rPr>
              <a:t>Just log in with your regular credentials (</a:t>
            </a:r>
            <a:r>
              <a:rPr lang="en-US" sz="1400" dirty="0" err="1">
                <a:solidFill>
                  <a:schemeClr val="bg2">
                    <a:lumMod val="25000"/>
                  </a:schemeClr>
                </a:solidFill>
              </a:rPr>
              <a:t>TNState</a:t>
            </a:r>
            <a:r>
              <a:rPr lang="en-US" sz="1400" dirty="0">
                <a:solidFill>
                  <a:schemeClr val="bg2">
                    <a:lumMod val="25000"/>
                  </a:schemeClr>
                </a:solidFill>
              </a:rPr>
              <a:t> Username and Password, the same one that you use to log onto your computer, Outlook, or </a:t>
            </a:r>
            <a:r>
              <a:rPr lang="en-US" sz="1400" dirty="0" err="1">
                <a:solidFill>
                  <a:schemeClr val="bg2">
                    <a:lumMod val="25000"/>
                  </a:schemeClr>
                </a:solidFill>
              </a:rPr>
              <a:t>myTSU</a:t>
            </a:r>
            <a:r>
              <a:rPr lang="en-US" sz="1400" dirty="0">
                <a:solidFill>
                  <a:schemeClr val="bg2">
                    <a:lumMod val="25000"/>
                  </a:schemeClr>
                </a:solidFill>
              </a:rPr>
              <a:t>) </a:t>
            </a:r>
            <a:endParaRPr lang="en-US" dirty="0"/>
          </a:p>
        </p:txBody>
      </p:sp>
      <p:sp>
        <p:nvSpPr>
          <p:cNvPr id="3" name="Text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Banner 8 Login</a:t>
            </a:r>
          </a:p>
        </p:txBody>
      </p:sp>
      <p:sp>
        <p:nvSpPr>
          <p:cNvPr id="5" name="Text Placeholder 4"/>
          <p:cNvSpPr>
            <a:spLocks noGrp="1"/>
          </p:cNvSpPr>
          <p:nvPr>
            <p:ph type="body" sz="quarter" idx="3"/>
          </p:nvPr>
        </p:nvSpPr>
        <p:spPr/>
        <p:txBody>
          <a:bodyPr/>
          <a:lstStyle/>
          <a:p>
            <a:r>
              <a:rPr lang="en-US" dirty="0">
                <a:latin typeface="Calibri" panose="020F0502020204030204" pitchFamily="34" charset="0"/>
                <a:cs typeface="Calibri" panose="020F0502020204030204" pitchFamily="34" charset="0"/>
              </a:rPr>
              <a:t>Banner 9 Login</a:t>
            </a:r>
          </a:p>
        </p:txBody>
      </p:sp>
      <p:pic>
        <p:nvPicPr>
          <p:cNvPr id="7" name="Content Placeholder 6"/>
          <p:cNvPicPr>
            <a:picLocks noGrp="1"/>
          </p:cNvPicPr>
          <p:nvPr>
            <p:ph sz="half" idx="2"/>
          </p:nvPr>
        </p:nvPicPr>
        <p:blipFill>
          <a:blip r:embed="rId2"/>
          <a:stretch>
            <a:fillRect/>
          </a:stretch>
        </p:blipFill>
        <p:spPr>
          <a:xfrm>
            <a:off x="675745" y="2736849"/>
            <a:ext cx="2762250" cy="1704975"/>
          </a:xfrm>
          <a:prstGeom prst="rect">
            <a:avLst/>
          </a:prstGeom>
        </p:spPr>
      </p:pic>
      <p:pic>
        <p:nvPicPr>
          <p:cNvPr id="8" name="Content Placeholder 7"/>
          <p:cNvPicPr>
            <a:picLocks noGrp="1"/>
          </p:cNvPicPr>
          <p:nvPr>
            <p:ph sz="quarter" idx="4"/>
          </p:nvPr>
        </p:nvPicPr>
        <p:blipFill>
          <a:blip r:embed="rId3">
            <a:extLst>
              <a:ext uri="{28A0092B-C50C-407E-A947-70E740481C1C}">
                <a14:useLocalDpi xmlns:a14="http://schemas.microsoft.com/office/drawing/2010/main" val="0"/>
              </a:ext>
            </a:extLst>
          </a:blip>
          <a:stretch>
            <a:fillRect/>
          </a:stretch>
        </p:blipFill>
        <p:spPr>
          <a:xfrm>
            <a:off x="5175704" y="2736849"/>
            <a:ext cx="2656691" cy="3305175"/>
          </a:xfrm>
          <a:prstGeom prst="rect">
            <a:avLst/>
          </a:prstGeom>
        </p:spPr>
      </p:pic>
      <p:sp>
        <p:nvSpPr>
          <p:cNvPr id="9" name="Shape 13"/>
          <p:cNvSpPr/>
          <p:nvPr/>
        </p:nvSpPr>
        <p:spPr>
          <a:xfrm>
            <a:off x="3785043" y="3148963"/>
            <a:ext cx="1076325" cy="880745"/>
          </a:xfrm>
          <a:custGeom>
            <a:avLst/>
            <a:gdLst/>
            <a:ahLst/>
            <a:cxnLst/>
            <a:rect l="0" t="0" r="0" b="0"/>
            <a:pathLst>
              <a:path w="1219200" h="880872">
                <a:moveTo>
                  <a:pt x="696468" y="0"/>
                </a:moveTo>
                <a:lnTo>
                  <a:pt x="1219200" y="440436"/>
                </a:lnTo>
                <a:lnTo>
                  <a:pt x="696468" y="880872"/>
                </a:lnTo>
                <a:lnTo>
                  <a:pt x="696468" y="605028"/>
                </a:lnTo>
                <a:lnTo>
                  <a:pt x="0" y="605028"/>
                </a:lnTo>
                <a:lnTo>
                  <a:pt x="0" y="274320"/>
                </a:lnTo>
                <a:lnTo>
                  <a:pt x="696468" y="274320"/>
                </a:lnTo>
                <a:lnTo>
                  <a:pt x="696468" y="0"/>
                </a:lnTo>
                <a:close/>
              </a:path>
            </a:pathLst>
          </a:custGeom>
          <a:solidFill>
            <a:srgbClr val="0070C0"/>
          </a:solidFill>
          <a:ln w="0" cap="flat">
            <a:noFill/>
            <a:miter lim="127000"/>
          </a:ln>
          <a:effectLst/>
        </p:spPr>
        <p:txBody>
          <a:bodyPr/>
          <a:lstStyle/>
          <a:p>
            <a:endParaRPr lang="en-US"/>
          </a:p>
        </p:txBody>
      </p:sp>
    </p:spTree>
    <p:extLst>
      <p:ext uri="{BB962C8B-B14F-4D97-AF65-F5344CB8AC3E}">
        <p14:creationId xmlns:p14="http://schemas.microsoft.com/office/powerpoint/2010/main" val="368363635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1104</Words>
  <Application>Microsoft Office PowerPoint</Application>
  <PresentationFormat>Widescreen</PresentationFormat>
  <Paragraphs>115</Paragraphs>
  <Slides>27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Times New Roman</vt:lpstr>
      <vt:lpstr>Trebuchet MS</vt:lpstr>
      <vt:lpstr>Wingdings 3</vt:lpstr>
      <vt:lpstr>Facet</vt:lpstr>
      <vt:lpstr>Banner 9 Basic Navigation </vt:lpstr>
      <vt:lpstr>PowerPoint Presentation</vt:lpstr>
      <vt:lpstr>PowerPoint Presentation</vt:lpstr>
      <vt:lpstr>Finding Banner 9 Links and Information http://www.tnstate.edu/banner  </vt:lpstr>
      <vt:lpstr>Accessing Banner 9 While Working Remote   </vt:lpstr>
      <vt:lpstr>Banner 8 vs Banner 9 Keyboard Shortcuts  </vt:lpstr>
      <vt:lpstr>Banner 9’s New Look</vt:lpstr>
      <vt:lpstr>Huge Benefit of Banner 9: No More Java!</vt:lpstr>
      <vt:lpstr>Benefit: No Banner-Specific Password Just log in with your regular credentials (TNState Username and Password, the same one that you use to log onto your computer, Outlook, or myTSU) </vt:lpstr>
      <vt:lpstr>Benefit: Use any web browser! Internet Explorer is no longer required.</vt:lpstr>
      <vt:lpstr>Key Terminology Changes</vt:lpstr>
      <vt:lpstr>Banner 9 Menu Bar</vt:lpstr>
      <vt:lpstr>Applications Menu</vt:lpstr>
      <vt:lpstr>Searching for Forms/Pages % = Wildcard Character</vt:lpstr>
      <vt:lpstr>Directly Accessing Forms/Pages </vt:lpstr>
      <vt:lpstr>Next Block Banner 9 – Use the Go Button Next Section – You can also use the Navigation Arrows or ALT + PgDn Keys   </vt:lpstr>
      <vt:lpstr>Rollback Banner 9 - Click the ‘Start Over’ Button or the F5 Key</vt:lpstr>
      <vt:lpstr>Options Menu (Banner 8) =&gt; Related Menu (Banner 9)</vt:lpstr>
      <vt:lpstr>Tools (Top Right Corner) Contains various utilities, including Print, Export, and Item Properties.</vt:lpstr>
      <vt:lpstr>Record Maintenance Record maintenance is accomplished using the buttons at the top of the section to be edited or added to. The Keyboard Shortcuts for record maintenance are unchanged. Insert Record = F6   Delete Record = SHIFT+F6 Duplicate Record = F4</vt:lpstr>
      <vt:lpstr>Viewing Data </vt:lpstr>
      <vt:lpstr>Message/Notification Types Notifications will sometimes pop up at the top right of the screen. You can click the yellow square, the notification hopper, to hide the message(s) or click the square to open the hopper and display the message(s). There are four notification types:</vt:lpstr>
      <vt:lpstr>Query =&gt; Filter Filtering is the new way of limiting the results shown on the Form/Page.  It works similarly to entering Query criteria in Banner 8. In Banner 9 you specify the field and the value you’re looking for and click Go to activate the filter. Recall that the wildcard character (%) can be used here.</vt:lpstr>
      <vt:lpstr>Searching/Adding a Person or Vendor</vt:lpstr>
      <vt:lpstr>Searching/Adding a Person or Vendor You can also press TAB when in the ID block to bring up a search entry field.</vt:lpstr>
      <vt:lpstr>Inactivity As in Banner 8, you will be logged out of Banner 9 after 30 minutes of inactivity. In Banner 9, however, a warning message will now display after 25 minutes and give you the option to extend your session if you are still at your screen.   Clicking ‘Extend’ will refresh your session for another 30 minutes of inactivity. You only see this screen if you are doing nothing in Banner for 25 minutes straight. It will not interrupt you during normal use of Banner 9.</vt:lpstr>
      <vt:lpstr>Other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Banner 9 Basic Navigation </dc:title>
  <dc:creator>Saint-Alby-Hyeme, Sylvie</dc:creator>
  <cp:lastModifiedBy>Smith, Jon Scott</cp:lastModifiedBy>
  <cp:revision>32</cp:revision>
  <dcterms:created xsi:type="dcterms:W3CDTF">2020-11-05T19:03:52Z</dcterms:created>
  <dcterms:modified xsi:type="dcterms:W3CDTF">2020-12-04T19:27:27Z</dcterms:modified>
</cp:coreProperties>
</file>