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7"/>
  </p:notesMasterIdLst>
  <p:handoutMasterIdLst>
    <p:handoutMasterId r:id="rId28"/>
  </p:handoutMasterIdLst>
  <p:sldIdLst>
    <p:sldId id="275" r:id="rId3"/>
    <p:sldId id="276" r:id="rId4"/>
    <p:sldId id="277" r:id="rId5"/>
    <p:sldId id="266" r:id="rId6"/>
    <p:sldId id="280" r:id="rId7"/>
    <p:sldId id="282" r:id="rId8"/>
    <p:sldId id="284" r:id="rId9"/>
    <p:sldId id="285" r:id="rId10"/>
    <p:sldId id="286" r:id="rId11"/>
    <p:sldId id="281" r:id="rId12"/>
    <p:sldId id="262" r:id="rId13"/>
    <p:sldId id="278" r:id="rId14"/>
    <p:sldId id="270" r:id="rId15"/>
    <p:sldId id="283" r:id="rId16"/>
    <p:sldId id="267" r:id="rId17"/>
    <p:sldId id="272" r:id="rId18"/>
    <p:sldId id="273" r:id="rId19"/>
    <p:sldId id="274" r:id="rId20"/>
    <p:sldId id="268" r:id="rId21"/>
    <p:sldId id="263" r:id="rId22"/>
    <p:sldId id="288" r:id="rId23"/>
    <p:sldId id="279" r:id="rId24"/>
    <p:sldId id="287" r:id="rId25"/>
    <p:sldId id="264" r:id="rId2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3" autoAdjust="0"/>
    <p:restoredTop sz="94660"/>
  </p:normalViewPr>
  <p:slideViewPr>
    <p:cSldViewPr>
      <p:cViewPr varScale="1">
        <p:scale>
          <a:sx n="89" d="100"/>
          <a:sy n="89" d="100"/>
        </p:scale>
        <p:origin x="9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FCC12-3F85-486E-9E2C-FBC6DEC85A2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20681F-2938-4AB4-B761-FE40FAEB252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aseline="0" dirty="0"/>
            <a:t>Specialized</a:t>
          </a:r>
          <a:r>
            <a:rPr lang="en-US" dirty="0"/>
            <a:t> Knowledge and Skills</a:t>
          </a:r>
        </a:p>
      </dgm:t>
    </dgm:pt>
    <dgm:pt modelId="{5FF6D830-86F0-46BB-97B5-8F9C5A810253}" type="parTrans" cxnId="{E72567BC-3707-4E95-BA0D-E5D01756AAF8}">
      <dgm:prSet/>
      <dgm:spPr/>
      <dgm:t>
        <a:bodyPr/>
        <a:lstStyle/>
        <a:p>
          <a:endParaRPr lang="en-US"/>
        </a:p>
      </dgm:t>
    </dgm:pt>
    <dgm:pt modelId="{B1CFD74C-81A8-4C02-80C0-AAE47F2AB419}" type="sibTrans" cxnId="{E72567BC-3707-4E95-BA0D-E5D01756AAF8}">
      <dgm:prSet/>
      <dgm:spPr/>
      <dgm:t>
        <a:bodyPr/>
        <a:lstStyle/>
        <a:p>
          <a:endParaRPr lang="en-US"/>
        </a:p>
      </dgm:t>
    </dgm:pt>
    <dgm:pt modelId="{2D9B7B9A-B9E9-4292-AD29-EA4C7898E37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/>
            <a:t>Broad Knowledge of the Human and Natural World</a:t>
          </a:r>
        </a:p>
      </dgm:t>
    </dgm:pt>
    <dgm:pt modelId="{23E3E21C-140F-4DC3-BC55-4BA55E32D95E}" type="parTrans" cxnId="{C278C591-521B-4255-9FA8-335BADF01973}">
      <dgm:prSet/>
      <dgm:spPr/>
      <dgm:t>
        <a:bodyPr/>
        <a:lstStyle/>
        <a:p>
          <a:endParaRPr lang="en-US"/>
        </a:p>
      </dgm:t>
    </dgm:pt>
    <dgm:pt modelId="{ED9B7B43-9A25-46E5-B2B7-255E90E85EDA}" type="sibTrans" cxnId="{C278C591-521B-4255-9FA8-335BADF01973}">
      <dgm:prSet/>
      <dgm:spPr/>
      <dgm:t>
        <a:bodyPr/>
        <a:lstStyle/>
        <a:p>
          <a:endParaRPr lang="en-US"/>
        </a:p>
      </dgm:t>
    </dgm:pt>
    <dgm:pt modelId="{818A1D42-44C9-43B1-BDBD-D052DA59BA1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/>
            <a:t>Inquiry and Reasoning</a:t>
          </a:r>
        </a:p>
      </dgm:t>
    </dgm:pt>
    <dgm:pt modelId="{42B6CC04-C40B-4E1B-81D0-7DA7584B7A13}" type="parTrans" cxnId="{6FE8B1F0-AB7A-476A-945F-C66FCD834913}">
      <dgm:prSet/>
      <dgm:spPr/>
      <dgm:t>
        <a:bodyPr/>
        <a:lstStyle/>
        <a:p>
          <a:endParaRPr lang="en-US"/>
        </a:p>
      </dgm:t>
    </dgm:pt>
    <dgm:pt modelId="{22B6A1AA-B23E-4076-9BD1-C5C4D766E654}" type="sibTrans" cxnId="{6FE8B1F0-AB7A-476A-945F-C66FCD834913}">
      <dgm:prSet/>
      <dgm:spPr/>
      <dgm:t>
        <a:bodyPr/>
        <a:lstStyle/>
        <a:p>
          <a:endParaRPr lang="en-US"/>
        </a:p>
      </dgm:t>
    </dgm:pt>
    <dgm:pt modelId="{3F8BAF68-8A6A-4293-94A3-14F94DA099F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/>
            <a:t>Communication</a:t>
          </a:r>
        </a:p>
      </dgm:t>
    </dgm:pt>
    <dgm:pt modelId="{B261B0BB-FD62-4F93-A3A0-233685D85DF0}" type="parTrans" cxnId="{9CCC5CC4-A3E5-44BE-9F13-199CACD18700}">
      <dgm:prSet/>
      <dgm:spPr/>
      <dgm:t>
        <a:bodyPr/>
        <a:lstStyle/>
        <a:p>
          <a:endParaRPr lang="en-US"/>
        </a:p>
      </dgm:t>
    </dgm:pt>
    <dgm:pt modelId="{0CED9332-F828-45C5-9A97-A041E83443A5}" type="sibTrans" cxnId="{9CCC5CC4-A3E5-44BE-9F13-199CACD18700}">
      <dgm:prSet/>
      <dgm:spPr/>
      <dgm:t>
        <a:bodyPr/>
        <a:lstStyle/>
        <a:p>
          <a:endParaRPr lang="en-US"/>
        </a:p>
      </dgm:t>
    </dgm:pt>
    <dgm:pt modelId="{7F420B5D-09D2-4ACA-A03B-59874F94C98D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/>
            <a:t>Applied Knowledge and Skills</a:t>
          </a:r>
        </a:p>
      </dgm:t>
    </dgm:pt>
    <dgm:pt modelId="{33842A2C-CFD4-4A98-90B5-9A73C7EF71C2}" type="parTrans" cxnId="{8B123FA0-CEB3-473D-80EE-1A7CF92A7EBF}">
      <dgm:prSet/>
      <dgm:spPr/>
      <dgm:t>
        <a:bodyPr/>
        <a:lstStyle/>
        <a:p>
          <a:endParaRPr lang="en-US"/>
        </a:p>
      </dgm:t>
    </dgm:pt>
    <dgm:pt modelId="{AAB93596-7BB5-4B95-8DE5-7A77C055C157}" type="sibTrans" cxnId="{8B123FA0-CEB3-473D-80EE-1A7CF92A7EBF}">
      <dgm:prSet/>
      <dgm:spPr/>
      <dgm:t>
        <a:bodyPr/>
        <a:lstStyle/>
        <a:p>
          <a:endParaRPr lang="en-US"/>
        </a:p>
      </dgm:t>
    </dgm:pt>
    <dgm:pt modelId="{1DF83C5D-13E7-4BD7-AD38-8FEEE571A1F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Historical Knowledge</a:t>
          </a:r>
        </a:p>
      </dgm:t>
    </dgm:pt>
    <dgm:pt modelId="{D5D6E401-744A-43A1-AB87-5FE168B9E43C}" type="parTrans" cxnId="{89D802BA-1C82-4D06-A8A9-E32FF55206E3}">
      <dgm:prSet/>
      <dgm:spPr/>
      <dgm:t>
        <a:bodyPr/>
        <a:lstStyle/>
        <a:p>
          <a:endParaRPr lang="en-US"/>
        </a:p>
      </dgm:t>
    </dgm:pt>
    <dgm:pt modelId="{8C5C7431-612E-45F8-9D11-FA85AF73625E}" type="sibTrans" cxnId="{89D802BA-1C82-4D06-A8A9-E32FF55206E3}">
      <dgm:prSet/>
      <dgm:spPr/>
      <dgm:t>
        <a:bodyPr/>
        <a:lstStyle/>
        <a:p>
          <a:endParaRPr lang="en-US"/>
        </a:p>
      </dgm:t>
    </dgm:pt>
    <dgm:pt modelId="{6F030982-5FD8-4AE3-922C-DBCF25F2140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Sophomore-Level Writing</a:t>
          </a:r>
        </a:p>
      </dgm:t>
    </dgm:pt>
    <dgm:pt modelId="{5C7224B0-23E8-45AC-A50D-06F56867196C}" type="parTrans" cxnId="{F5B4EDD8-CFFC-4327-AC03-A828EE8DF9E3}">
      <dgm:prSet/>
      <dgm:spPr/>
      <dgm:t>
        <a:bodyPr/>
        <a:lstStyle/>
        <a:p>
          <a:endParaRPr lang="en-US"/>
        </a:p>
      </dgm:t>
    </dgm:pt>
    <dgm:pt modelId="{97857921-34A1-427C-B61D-46D26EFF5459}" type="sibTrans" cxnId="{F5B4EDD8-CFFC-4327-AC03-A828EE8DF9E3}">
      <dgm:prSet/>
      <dgm:spPr/>
      <dgm:t>
        <a:bodyPr/>
        <a:lstStyle/>
        <a:p>
          <a:endParaRPr lang="en-US"/>
        </a:p>
      </dgm:t>
    </dgm:pt>
    <dgm:pt modelId="{25467F70-5599-40E9-90CE-E2AEB0DF63B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Continuity and Change</a:t>
          </a:r>
        </a:p>
      </dgm:t>
    </dgm:pt>
    <dgm:pt modelId="{AB0DEA8D-971E-4522-9D7A-A27808836348}" type="parTrans" cxnId="{1380D3A5-4BE7-42AB-8E67-205ABA076411}">
      <dgm:prSet/>
      <dgm:spPr/>
      <dgm:t>
        <a:bodyPr/>
        <a:lstStyle/>
        <a:p>
          <a:endParaRPr lang="en-US"/>
        </a:p>
      </dgm:t>
    </dgm:pt>
    <dgm:pt modelId="{706DE131-B2AD-4C28-8A8B-F0F16BD04275}" type="sibTrans" cxnId="{1380D3A5-4BE7-42AB-8E67-205ABA076411}">
      <dgm:prSet/>
      <dgm:spPr/>
      <dgm:t>
        <a:bodyPr/>
        <a:lstStyle/>
        <a:p>
          <a:endParaRPr lang="en-US"/>
        </a:p>
      </dgm:t>
    </dgm:pt>
    <dgm:pt modelId="{09C1BCA4-86AD-4C1C-A0C1-C8AAF58642B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Identity, Diversity, and Equity</a:t>
          </a:r>
        </a:p>
      </dgm:t>
    </dgm:pt>
    <dgm:pt modelId="{D766CCA5-4787-48C2-B70B-E0AE2546E4E0}" type="parTrans" cxnId="{DF71F73B-E7A8-4E6F-A96E-4A5B8FF0EEC8}">
      <dgm:prSet/>
      <dgm:spPr/>
      <dgm:t>
        <a:bodyPr/>
        <a:lstStyle/>
        <a:p>
          <a:endParaRPr lang="en-US"/>
        </a:p>
      </dgm:t>
    </dgm:pt>
    <dgm:pt modelId="{E390E248-26AF-4A54-950B-C354CD47DE81}" type="sibTrans" cxnId="{DF71F73B-E7A8-4E6F-A96E-4A5B8FF0EEC8}">
      <dgm:prSet/>
      <dgm:spPr/>
      <dgm:t>
        <a:bodyPr/>
        <a:lstStyle/>
        <a:p>
          <a:endParaRPr lang="en-US"/>
        </a:p>
      </dgm:t>
    </dgm:pt>
    <dgm:pt modelId="{2E65ED9C-4F69-4450-A888-02F446A2577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Contemporary Issues</a:t>
          </a:r>
        </a:p>
      </dgm:t>
    </dgm:pt>
    <dgm:pt modelId="{A8FAEEB9-1E7F-4101-B6B6-4A1B243B0382}" type="parTrans" cxnId="{0F759594-083B-49FF-8CD6-C4B2D6C92B8E}">
      <dgm:prSet/>
      <dgm:spPr/>
      <dgm:t>
        <a:bodyPr/>
        <a:lstStyle/>
        <a:p>
          <a:endParaRPr lang="en-US"/>
        </a:p>
      </dgm:t>
    </dgm:pt>
    <dgm:pt modelId="{2C773A47-FB6A-4136-986E-759416BBF6CE}" type="sibTrans" cxnId="{0F759594-083B-49FF-8CD6-C4B2D6C92B8E}">
      <dgm:prSet/>
      <dgm:spPr/>
      <dgm:t>
        <a:bodyPr/>
        <a:lstStyle/>
        <a:p>
          <a:endParaRPr lang="en-US"/>
        </a:p>
      </dgm:t>
    </dgm:pt>
    <dgm:pt modelId="{116D86FB-F1C6-49EA-830A-473BF6A50E2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Historical Interpretations</a:t>
          </a:r>
        </a:p>
      </dgm:t>
    </dgm:pt>
    <dgm:pt modelId="{03281129-73AF-4B93-B7D5-63CE52DC11DF}" type="parTrans" cxnId="{FFBEB167-FF7C-49F2-9215-C4B423F143A3}">
      <dgm:prSet/>
      <dgm:spPr/>
      <dgm:t>
        <a:bodyPr/>
        <a:lstStyle/>
        <a:p>
          <a:endParaRPr lang="en-US"/>
        </a:p>
      </dgm:t>
    </dgm:pt>
    <dgm:pt modelId="{DD9064CF-C228-4941-ABB3-31AC0BFD5A17}" type="sibTrans" cxnId="{FFBEB167-FF7C-49F2-9215-C4B423F143A3}">
      <dgm:prSet/>
      <dgm:spPr/>
      <dgm:t>
        <a:bodyPr/>
        <a:lstStyle/>
        <a:p>
          <a:endParaRPr lang="en-US"/>
        </a:p>
      </dgm:t>
    </dgm:pt>
    <dgm:pt modelId="{4095BAB8-9FB2-447D-9FF1-EF5BD178B57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Primary Source Analysis</a:t>
          </a:r>
        </a:p>
      </dgm:t>
    </dgm:pt>
    <dgm:pt modelId="{DF926F7F-FBD9-4CCC-972D-B78496571E9C}" type="parTrans" cxnId="{C9029C0E-76E3-4814-BFE7-40914D4FD7D2}">
      <dgm:prSet/>
      <dgm:spPr/>
      <dgm:t>
        <a:bodyPr/>
        <a:lstStyle/>
        <a:p>
          <a:endParaRPr lang="en-US"/>
        </a:p>
      </dgm:t>
    </dgm:pt>
    <dgm:pt modelId="{52C1BE36-6859-4C73-9916-09A401E22196}" type="sibTrans" cxnId="{C9029C0E-76E3-4814-BFE7-40914D4FD7D2}">
      <dgm:prSet/>
      <dgm:spPr/>
      <dgm:t>
        <a:bodyPr/>
        <a:lstStyle/>
        <a:p>
          <a:endParaRPr lang="en-US"/>
        </a:p>
      </dgm:t>
    </dgm:pt>
    <dgm:pt modelId="{5BCB625D-0AA9-437F-B216-0876D0807C16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/>
            <a:t>Statement of Purpose</a:t>
          </a:r>
        </a:p>
      </dgm:t>
    </dgm:pt>
    <dgm:pt modelId="{B88A71CB-AC18-4154-90AF-A07A6A1891B2}" type="parTrans" cxnId="{EDDF9F3D-3886-447D-937E-76F1856BA363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721854C-8EEB-4577-BC5F-93209651925B}" type="sibTrans" cxnId="{EDDF9F3D-3886-447D-937E-76F1856BA363}">
      <dgm:prSet/>
      <dgm:spPr/>
      <dgm:t>
        <a:bodyPr/>
        <a:lstStyle/>
        <a:p>
          <a:endParaRPr lang="en-US"/>
        </a:p>
      </dgm:t>
    </dgm:pt>
    <dgm:pt modelId="{36F1F3AC-DC7F-41D6-985E-58EC34D76C32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/>
            <a:t>Organization</a:t>
          </a:r>
        </a:p>
      </dgm:t>
    </dgm:pt>
    <dgm:pt modelId="{8824DEFF-5750-4B63-BABD-7690950532A2}" type="parTrans" cxnId="{E2AA453F-8C00-4BDA-B5F1-8FE2C40C681D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426D02E-CC79-4DD0-9077-EF7B644BABCF}" type="sibTrans" cxnId="{E2AA453F-8C00-4BDA-B5F1-8FE2C40C681D}">
      <dgm:prSet/>
      <dgm:spPr/>
      <dgm:t>
        <a:bodyPr/>
        <a:lstStyle/>
        <a:p>
          <a:endParaRPr lang="en-US"/>
        </a:p>
      </dgm:t>
    </dgm:pt>
    <dgm:pt modelId="{3671E845-1253-4A55-9027-3E78132C4128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/>
            <a:t>Analysis and Argument</a:t>
          </a:r>
        </a:p>
      </dgm:t>
    </dgm:pt>
    <dgm:pt modelId="{35E5210C-5674-4B9E-A821-6DD115E19C94}" type="parTrans" cxnId="{9A04C0B9-AE06-4881-9232-0888C3CBAED0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B8411E4-29F9-430E-AC4B-29BA1B39E2BF}" type="sibTrans" cxnId="{9A04C0B9-AE06-4881-9232-0888C3CBAED0}">
      <dgm:prSet/>
      <dgm:spPr/>
      <dgm:t>
        <a:bodyPr/>
        <a:lstStyle/>
        <a:p>
          <a:endParaRPr lang="en-US"/>
        </a:p>
      </dgm:t>
    </dgm:pt>
    <dgm:pt modelId="{AB5DDD3D-48E2-4F7C-B9F5-B70ED43E0F29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/>
            <a:t>Grammar and Mechanics</a:t>
          </a:r>
        </a:p>
      </dgm:t>
    </dgm:pt>
    <dgm:pt modelId="{00189321-33AF-439C-959A-9078FC9930A7}" type="parTrans" cxnId="{A0D92CE1-BA2F-49FD-A1B6-D715FEF3B706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0DC5CA1-DF60-4344-82AF-98006D0268B8}" type="sibTrans" cxnId="{A0D92CE1-BA2F-49FD-A1B6-D715FEF3B706}">
      <dgm:prSet/>
      <dgm:spPr/>
      <dgm:t>
        <a:bodyPr/>
        <a:lstStyle/>
        <a:p>
          <a:endParaRPr lang="en-US"/>
        </a:p>
      </dgm:t>
    </dgm:pt>
    <dgm:pt modelId="{17D72B00-3C22-43B4-A4A8-00E11CFC82EC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/>
            <a:t>Use of Sources</a:t>
          </a:r>
        </a:p>
      </dgm:t>
    </dgm:pt>
    <dgm:pt modelId="{A7AE1839-CD5C-44EC-83E1-2F0653AC752A}" type="parTrans" cxnId="{5FED7579-7059-4EF3-AED9-31740D7B8E26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9053C18-D232-4E0A-A227-2CFED6B969D5}" type="sibTrans" cxnId="{5FED7579-7059-4EF3-AED9-31740D7B8E26}">
      <dgm:prSet/>
      <dgm:spPr/>
      <dgm:t>
        <a:bodyPr/>
        <a:lstStyle/>
        <a:p>
          <a:endParaRPr lang="en-US"/>
        </a:p>
      </dgm:t>
    </dgm:pt>
    <dgm:pt modelId="{AA091D5A-A78A-473C-B4F5-17F3E76CC5F0}" type="pres">
      <dgm:prSet presAssocID="{661FCC12-3F85-486E-9E2C-FBC6DEC85A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CE9742-E706-42A7-B37C-80F4AF9E7F10}" type="pres">
      <dgm:prSet presAssocID="{9920681F-2938-4AB4-B761-FE40FAEB252C}" presName="hierRoot1" presStyleCnt="0">
        <dgm:presLayoutVars>
          <dgm:hierBranch val="init"/>
        </dgm:presLayoutVars>
      </dgm:prSet>
      <dgm:spPr/>
    </dgm:pt>
    <dgm:pt modelId="{EC00C67A-C50C-4FDA-AE70-D0CE66EBDF91}" type="pres">
      <dgm:prSet presAssocID="{9920681F-2938-4AB4-B761-FE40FAEB252C}" presName="rootComposite1" presStyleCnt="0"/>
      <dgm:spPr/>
    </dgm:pt>
    <dgm:pt modelId="{0F59959C-B954-4040-BF01-33DA0C890A2C}" type="pres">
      <dgm:prSet presAssocID="{9920681F-2938-4AB4-B761-FE40FAEB252C}" presName="rootText1" presStyleLbl="node0" presStyleIdx="0" presStyleCnt="5" custLinFactNeighborX="-53494" custLinFactNeighborY="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84AE0-CC78-45CC-84B5-5E2D2DA1ED54}" type="pres">
      <dgm:prSet presAssocID="{9920681F-2938-4AB4-B761-FE40FAEB252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3E13BDD-6CD9-4766-9EBB-E6FB7DEA8D7F}" type="pres">
      <dgm:prSet presAssocID="{9920681F-2938-4AB4-B761-FE40FAEB252C}" presName="hierChild2" presStyleCnt="0"/>
      <dgm:spPr/>
    </dgm:pt>
    <dgm:pt modelId="{19DDB9DF-CC98-4ACE-8A9A-E9FB3966B2D8}" type="pres">
      <dgm:prSet presAssocID="{9920681F-2938-4AB4-B761-FE40FAEB252C}" presName="hierChild3" presStyleCnt="0"/>
      <dgm:spPr/>
    </dgm:pt>
    <dgm:pt modelId="{40BCA582-3FA1-4864-90B1-600B50DEA00B}" type="pres">
      <dgm:prSet presAssocID="{2D9B7B9A-B9E9-4292-AD29-EA4C7898E379}" presName="hierRoot1" presStyleCnt="0">
        <dgm:presLayoutVars>
          <dgm:hierBranch val="init"/>
        </dgm:presLayoutVars>
      </dgm:prSet>
      <dgm:spPr/>
    </dgm:pt>
    <dgm:pt modelId="{AE950132-8A98-43D0-B84A-CB14BF2CCFF8}" type="pres">
      <dgm:prSet presAssocID="{2D9B7B9A-B9E9-4292-AD29-EA4C7898E379}" presName="rootComposite1" presStyleCnt="0"/>
      <dgm:spPr/>
    </dgm:pt>
    <dgm:pt modelId="{ED656250-473D-48D8-9CEB-39D12532E296}" type="pres">
      <dgm:prSet presAssocID="{2D9B7B9A-B9E9-4292-AD29-EA4C7898E379}" presName="rootText1" presStyleLbl="node0" presStyleIdx="1" presStyleCnt="5" custScaleX="101967" custScaleY="163649" custLinFactNeighborX="-53494" custLinFactNeighborY="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D5595B-039C-4D06-8674-1032A5452257}" type="pres">
      <dgm:prSet presAssocID="{2D9B7B9A-B9E9-4292-AD29-EA4C7898E37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776735B-61B3-46EA-8A8F-7F0EC4488498}" type="pres">
      <dgm:prSet presAssocID="{2D9B7B9A-B9E9-4292-AD29-EA4C7898E379}" presName="hierChild2" presStyleCnt="0"/>
      <dgm:spPr/>
    </dgm:pt>
    <dgm:pt modelId="{FB2B1857-A65E-4928-8537-6DD9E52115CD}" type="pres">
      <dgm:prSet presAssocID="{D5D6E401-744A-43A1-AB87-5FE168B9E43C}" presName="Name64" presStyleLbl="parChTrans1D2" presStyleIdx="0" presStyleCnt="7"/>
      <dgm:spPr/>
      <dgm:t>
        <a:bodyPr/>
        <a:lstStyle/>
        <a:p>
          <a:endParaRPr lang="en-US"/>
        </a:p>
      </dgm:t>
    </dgm:pt>
    <dgm:pt modelId="{05242AE6-536A-4120-A5F0-24890D13A4A2}" type="pres">
      <dgm:prSet presAssocID="{1DF83C5D-13E7-4BD7-AD38-8FEEE571A1F5}" presName="hierRoot2" presStyleCnt="0">
        <dgm:presLayoutVars>
          <dgm:hierBranch val="init"/>
        </dgm:presLayoutVars>
      </dgm:prSet>
      <dgm:spPr/>
    </dgm:pt>
    <dgm:pt modelId="{AE7B1D9E-C0BD-4C4E-9A75-082976EAFBF9}" type="pres">
      <dgm:prSet presAssocID="{1DF83C5D-13E7-4BD7-AD38-8FEEE571A1F5}" presName="rootComposite" presStyleCnt="0"/>
      <dgm:spPr/>
    </dgm:pt>
    <dgm:pt modelId="{DA2D9BE6-B4FC-42D8-A272-E01928318DDB}" type="pres">
      <dgm:prSet presAssocID="{1DF83C5D-13E7-4BD7-AD38-8FEEE571A1F5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BEE33A-0BE6-4E8B-B6B8-C1ADC16BEDD4}" type="pres">
      <dgm:prSet presAssocID="{1DF83C5D-13E7-4BD7-AD38-8FEEE571A1F5}" presName="rootConnector" presStyleLbl="node2" presStyleIdx="0" presStyleCnt="7"/>
      <dgm:spPr/>
      <dgm:t>
        <a:bodyPr/>
        <a:lstStyle/>
        <a:p>
          <a:endParaRPr lang="en-US"/>
        </a:p>
      </dgm:t>
    </dgm:pt>
    <dgm:pt modelId="{2650A0E7-CCCD-47EC-B985-31D8A016831C}" type="pres">
      <dgm:prSet presAssocID="{1DF83C5D-13E7-4BD7-AD38-8FEEE571A1F5}" presName="hierChild4" presStyleCnt="0"/>
      <dgm:spPr/>
    </dgm:pt>
    <dgm:pt modelId="{8A1D462D-5138-476B-AC40-EFD1328B4C68}" type="pres">
      <dgm:prSet presAssocID="{1DF83C5D-13E7-4BD7-AD38-8FEEE571A1F5}" presName="hierChild5" presStyleCnt="0"/>
      <dgm:spPr/>
    </dgm:pt>
    <dgm:pt modelId="{94CF6A96-CE47-4452-A0ED-A0AC3B6C1DAD}" type="pres">
      <dgm:prSet presAssocID="{AB0DEA8D-971E-4522-9D7A-A27808836348}" presName="Name64" presStyleLbl="parChTrans1D2" presStyleIdx="1" presStyleCnt="7"/>
      <dgm:spPr/>
      <dgm:t>
        <a:bodyPr/>
        <a:lstStyle/>
        <a:p>
          <a:endParaRPr lang="en-US"/>
        </a:p>
      </dgm:t>
    </dgm:pt>
    <dgm:pt modelId="{E73EDA6C-831F-437A-BDE6-4BDBFD758195}" type="pres">
      <dgm:prSet presAssocID="{25467F70-5599-40E9-90CE-E2AEB0DF63B1}" presName="hierRoot2" presStyleCnt="0">
        <dgm:presLayoutVars>
          <dgm:hierBranch val="init"/>
        </dgm:presLayoutVars>
      </dgm:prSet>
      <dgm:spPr/>
    </dgm:pt>
    <dgm:pt modelId="{B8A47D5B-54F8-4A24-8482-5B445A57933E}" type="pres">
      <dgm:prSet presAssocID="{25467F70-5599-40E9-90CE-E2AEB0DF63B1}" presName="rootComposite" presStyleCnt="0"/>
      <dgm:spPr/>
    </dgm:pt>
    <dgm:pt modelId="{5F495FB0-1DAE-456F-AF12-6DCC85E429CE}" type="pres">
      <dgm:prSet presAssocID="{25467F70-5599-40E9-90CE-E2AEB0DF63B1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B23D0-FC53-4DF8-9A49-8D28583B8B7F}" type="pres">
      <dgm:prSet presAssocID="{25467F70-5599-40E9-90CE-E2AEB0DF63B1}" presName="rootConnector" presStyleLbl="node2" presStyleIdx="1" presStyleCnt="7"/>
      <dgm:spPr/>
      <dgm:t>
        <a:bodyPr/>
        <a:lstStyle/>
        <a:p>
          <a:endParaRPr lang="en-US"/>
        </a:p>
      </dgm:t>
    </dgm:pt>
    <dgm:pt modelId="{462D0200-202C-4558-AF8D-3202BF5FD17C}" type="pres">
      <dgm:prSet presAssocID="{25467F70-5599-40E9-90CE-E2AEB0DF63B1}" presName="hierChild4" presStyleCnt="0"/>
      <dgm:spPr/>
    </dgm:pt>
    <dgm:pt modelId="{F7F885DA-ABBD-480B-9D25-670FF7285188}" type="pres">
      <dgm:prSet presAssocID="{25467F70-5599-40E9-90CE-E2AEB0DF63B1}" presName="hierChild5" presStyleCnt="0"/>
      <dgm:spPr/>
    </dgm:pt>
    <dgm:pt modelId="{554FB258-A5C8-4456-9BA7-26A88BB60E48}" type="pres">
      <dgm:prSet presAssocID="{D766CCA5-4787-48C2-B70B-E0AE2546E4E0}" presName="Name64" presStyleLbl="parChTrans1D2" presStyleIdx="2" presStyleCnt="7"/>
      <dgm:spPr/>
      <dgm:t>
        <a:bodyPr/>
        <a:lstStyle/>
        <a:p>
          <a:endParaRPr lang="en-US"/>
        </a:p>
      </dgm:t>
    </dgm:pt>
    <dgm:pt modelId="{42E1B3DB-267B-4380-9913-0E6351F40C10}" type="pres">
      <dgm:prSet presAssocID="{09C1BCA4-86AD-4C1C-A0C1-C8AAF58642B5}" presName="hierRoot2" presStyleCnt="0">
        <dgm:presLayoutVars>
          <dgm:hierBranch val="init"/>
        </dgm:presLayoutVars>
      </dgm:prSet>
      <dgm:spPr/>
    </dgm:pt>
    <dgm:pt modelId="{10067E26-48E6-4FD9-8EDA-1866C90D1D65}" type="pres">
      <dgm:prSet presAssocID="{09C1BCA4-86AD-4C1C-A0C1-C8AAF58642B5}" presName="rootComposite" presStyleCnt="0"/>
      <dgm:spPr/>
    </dgm:pt>
    <dgm:pt modelId="{D2A7C01F-2DDC-4551-BC62-0B0C5EBF7A40}" type="pres">
      <dgm:prSet presAssocID="{09C1BCA4-86AD-4C1C-A0C1-C8AAF58642B5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9D7EBB-0285-4973-9A56-2B768029B03E}" type="pres">
      <dgm:prSet presAssocID="{09C1BCA4-86AD-4C1C-A0C1-C8AAF58642B5}" presName="rootConnector" presStyleLbl="node2" presStyleIdx="2" presStyleCnt="7"/>
      <dgm:spPr/>
      <dgm:t>
        <a:bodyPr/>
        <a:lstStyle/>
        <a:p>
          <a:endParaRPr lang="en-US"/>
        </a:p>
      </dgm:t>
    </dgm:pt>
    <dgm:pt modelId="{7531A8EC-53F9-4844-A79A-70DE661C7E08}" type="pres">
      <dgm:prSet presAssocID="{09C1BCA4-86AD-4C1C-A0C1-C8AAF58642B5}" presName="hierChild4" presStyleCnt="0"/>
      <dgm:spPr/>
    </dgm:pt>
    <dgm:pt modelId="{4CD38E5B-1000-487B-80FB-252C07AA97D5}" type="pres">
      <dgm:prSet presAssocID="{09C1BCA4-86AD-4C1C-A0C1-C8AAF58642B5}" presName="hierChild5" presStyleCnt="0"/>
      <dgm:spPr/>
    </dgm:pt>
    <dgm:pt modelId="{AE6D6B61-35CB-48E6-9E07-EC357F491A56}" type="pres">
      <dgm:prSet presAssocID="{A8FAEEB9-1E7F-4101-B6B6-4A1B243B0382}" presName="Name64" presStyleLbl="parChTrans1D2" presStyleIdx="3" presStyleCnt="7"/>
      <dgm:spPr/>
      <dgm:t>
        <a:bodyPr/>
        <a:lstStyle/>
        <a:p>
          <a:endParaRPr lang="en-US"/>
        </a:p>
      </dgm:t>
    </dgm:pt>
    <dgm:pt modelId="{FE85A789-6BAE-44C7-BE60-321274DEA913}" type="pres">
      <dgm:prSet presAssocID="{2E65ED9C-4F69-4450-A888-02F446A2577D}" presName="hierRoot2" presStyleCnt="0">
        <dgm:presLayoutVars>
          <dgm:hierBranch val="init"/>
        </dgm:presLayoutVars>
      </dgm:prSet>
      <dgm:spPr/>
    </dgm:pt>
    <dgm:pt modelId="{01C4CAF2-C66F-4DAF-8D0F-D8808FF8D22E}" type="pres">
      <dgm:prSet presAssocID="{2E65ED9C-4F69-4450-A888-02F446A2577D}" presName="rootComposite" presStyleCnt="0"/>
      <dgm:spPr/>
    </dgm:pt>
    <dgm:pt modelId="{D5B2ED65-9E7E-4A9E-9006-F5AA671838CB}" type="pres">
      <dgm:prSet presAssocID="{2E65ED9C-4F69-4450-A888-02F446A2577D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4FF64F-0633-4589-8397-2419178C35CB}" type="pres">
      <dgm:prSet presAssocID="{2E65ED9C-4F69-4450-A888-02F446A2577D}" presName="rootConnector" presStyleLbl="node2" presStyleIdx="3" presStyleCnt="7"/>
      <dgm:spPr/>
      <dgm:t>
        <a:bodyPr/>
        <a:lstStyle/>
        <a:p>
          <a:endParaRPr lang="en-US"/>
        </a:p>
      </dgm:t>
    </dgm:pt>
    <dgm:pt modelId="{C4954DC3-3151-4608-92FC-018FDBDE0827}" type="pres">
      <dgm:prSet presAssocID="{2E65ED9C-4F69-4450-A888-02F446A2577D}" presName="hierChild4" presStyleCnt="0"/>
      <dgm:spPr/>
    </dgm:pt>
    <dgm:pt modelId="{FF4772D3-759E-468B-83C4-3763A374A789}" type="pres">
      <dgm:prSet presAssocID="{2E65ED9C-4F69-4450-A888-02F446A2577D}" presName="hierChild5" presStyleCnt="0"/>
      <dgm:spPr/>
    </dgm:pt>
    <dgm:pt modelId="{2823F34C-6DAC-4C29-BB06-ACA37B94AD66}" type="pres">
      <dgm:prSet presAssocID="{2D9B7B9A-B9E9-4292-AD29-EA4C7898E379}" presName="hierChild3" presStyleCnt="0"/>
      <dgm:spPr/>
    </dgm:pt>
    <dgm:pt modelId="{86A668E3-6602-4C29-B7EC-8F09D39F8CC8}" type="pres">
      <dgm:prSet presAssocID="{818A1D42-44C9-43B1-BDBD-D052DA59BA14}" presName="hierRoot1" presStyleCnt="0">
        <dgm:presLayoutVars>
          <dgm:hierBranch val="init"/>
        </dgm:presLayoutVars>
      </dgm:prSet>
      <dgm:spPr/>
    </dgm:pt>
    <dgm:pt modelId="{A85477AD-2E9F-413C-8DA3-DFC3338D29A9}" type="pres">
      <dgm:prSet presAssocID="{818A1D42-44C9-43B1-BDBD-D052DA59BA14}" presName="rootComposite1" presStyleCnt="0"/>
      <dgm:spPr/>
    </dgm:pt>
    <dgm:pt modelId="{F8494F0F-3B1B-4D30-B8AA-A763A3261D60}" type="pres">
      <dgm:prSet presAssocID="{818A1D42-44C9-43B1-BDBD-D052DA59BA14}" presName="rootText1" presStyleLbl="node0" presStyleIdx="2" presStyleCnt="5" custLinFactNeighborX="-53494" custLinFactNeighborY="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273A9-E2EF-44F2-8222-E1BBC4BA16F5}" type="pres">
      <dgm:prSet presAssocID="{818A1D42-44C9-43B1-BDBD-D052DA59BA1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1ED17AA-494D-4AB4-A71B-E0137DE5D26E}" type="pres">
      <dgm:prSet presAssocID="{818A1D42-44C9-43B1-BDBD-D052DA59BA14}" presName="hierChild2" presStyleCnt="0"/>
      <dgm:spPr/>
    </dgm:pt>
    <dgm:pt modelId="{A0C18F86-F83D-4D7F-9F4A-99E49685DB6F}" type="pres">
      <dgm:prSet presAssocID="{03281129-73AF-4B93-B7D5-63CE52DC11DF}" presName="Name64" presStyleLbl="parChTrans1D2" presStyleIdx="4" presStyleCnt="7"/>
      <dgm:spPr/>
      <dgm:t>
        <a:bodyPr/>
        <a:lstStyle/>
        <a:p>
          <a:endParaRPr lang="en-US"/>
        </a:p>
      </dgm:t>
    </dgm:pt>
    <dgm:pt modelId="{F0946A0E-1DAE-4B44-99AC-B8503180AFA1}" type="pres">
      <dgm:prSet presAssocID="{116D86FB-F1C6-49EA-830A-473BF6A50E2A}" presName="hierRoot2" presStyleCnt="0">
        <dgm:presLayoutVars>
          <dgm:hierBranch val="init"/>
        </dgm:presLayoutVars>
      </dgm:prSet>
      <dgm:spPr/>
    </dgm:pt>
    <dgm:pt modelId="{E99A4705-F0C1-491D-BE80-E098FD3F707F}" type="pres">
      <dgm:prSet presAssocID="{116D86FB-F1C6-49EA-830A-473BF6A50E2A}" presName="rootComposite" presStyleCnt="0"/>
      <dgm:spPr/>
    </dgm:pt>
    <dgm:pt modelId="{41DB7418-B1B9-437B-B688-D09926C826DB}" type="pres">
      <dgm:prSet presAssocID="{116D86FB-F1C6-49EA-830A-473BF6A50E2A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EDCE10-5577-4546-B24A-47B3F84741CB}" type="pres">
      <dgm:prSet presAssocID="{116D86FB-F1C6-49EA-830A-473BF6A50E2A}" presName="rootConnector" presStyleLbl="node2" presStyleIdx="4" presStyleCnt="7"/>
      <dgm:spPr/>
      <dgm:t>
        <a:bodyPr/>
        <a:lstStyle/>
        <a:p>
          <a:endParaRPr lang="en-US"/>
        </a:p>
      </dgm:t>
    </dgm:pt>
    <dgm:pt modelId="{56267E22-5952-487B-8B85-581FF5244B1E}" type="pres">
      <dgm:prSet presAssocID="{116D86FB-F1C6-49EA-830A-473BF6A50E2A}" presName="hierChild4" presStyleCnt="0"/>
      <dgm:spPr/>
    </dgm:pt>
    <dgm:pt modelId="{A4FAEA95-C6AE-403C-9F2A-7E8AB81C9001}" type="pres">
      <dgm:prSet presAssocID="{116D86FB-F1C6-49EA-830A-473BF6A50E2A}" presName="hierChild5" presStyleCnt="0"/>
      <dgm:spPr/>
    </dgm:pt>
    <dgm:pt modelId="{66346026-7641-491B-9B71-A3C9A8F63464}" type="pres">
      <dgm:prSet presAssocID="{DF926F7F-FBD9-4CCC-972D-B78496571E9C}" presName="Name64" presStyleLbl="parChTrans1D2" presStyleIdx="5" presStyleCnt="7"/>
      <dgm:spPr/>
      <dgm:t>
        <a:bodyPr/>
        <a:lstStyle/>
        <a:p>
          <a:endParaRPr lang="en-US"/>
        </a:p>
      </dgm:t>
    </dgm:pt>
    <dgm:pt modelId="{1A38BE9D-7DEF-4ED6-988F-7177A0F9DD88}" type="pres">
      <dgm:prSet presAssocID="{4095BAB8-9FB2-447D-9FF1-EF5BD178B576}" presName="hierRoot2" presStyleCnt="0">
        <dgm:presLayoutVars>
          <dgm:hierBranch val="init"/>
        </dgm:presLayoutVars>
      </dgm:prSet>
      <dgm:spPr/>
    </dgm:pt>
    <dgm:pt modelId="{FA7CA2E3-BCDC-4A7B-80ED-F886D3CEDDBB}" type="pres">
      <dgm:prSet presAssocID="{4095BAB8-9FB2-447D-9FF1-EF5BD178B576}" presName="rootComposite" presStyleCnt="0"/>
      <dgm:spPr/>
    </dgm:pt>
    <dgm:pt modelId="{B2C31F5E-A456-457C-8DB8-5657884A6657}" type="pres">
      <dgm:prSet presAssocID="{4095BAB8-9FB2-447D-9FF1-EF5BD178B576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029A50-08FF-4BBD-AA79-11BF6E344BF1}" type="pres">
      <dgm:prSet presAssocID="{4095BAB8-9FB2-447D-9FF1-EF5BD178B576}" presName="rootConnector" presStyleLbl="node2" presStyleIdx="5" presStyleCnt="7"/>
      <dgm:spPr/>
      <dgm:t>
        <a:bodyPr/>
        <a:lstStyle/>
        <a:p>
          <a:endParaRPr lang="en-US"/>
        </a:p>
      </dgm:t>
    </dgm:pt>
    <dgm:pt modelId="{0EEBB456-DDDF-4F7F-B50A-51B1F1328C98}" type="pres">
      <dgm:prSet presAssocID="{4095BAB8-9FB2-447D-9FF1-EF5BD178B576}" presName="hierChild4" presStyleCnt="0"/>
      <dgm:spPr/>
    </dgm:pt>
    <dgm:pt modelId="{963CD09A-1475-4110-AE5E-B21DD01C1D24}" type="pres">
      <dgm:prSet presAssocID="{4095BAB8-9FB2-447D-9FF1-EF5BD178B576}" presName="hierChild5" presStyleCnt="0"/>
      <dgm:spPr/>
    </dgm:pt>
    <dgm:pt modelId="{651D3385-A93F-4A8F-A448-4A21DEC0FEF7}" type="pres">
      <dgm:prSet presAssocID="{818A1D42-44C9-43B1-BDBD-D052DA59BA14}" presName="hierChild3" presStyleCnt="0"/>
      <dgm:spPr/>
    </dgm:pt>
    <dgm:pt modelId="{1510217A-2C11-4EE3-AFFA-78FBE5C7BDFB}" type="pres">
      <dgm:prSet presAssocID="{3F8BAF68-8A6A-4293-94A3-14F94DA099F8}" presName="hierRoot1" presStyleCnt="0">
        <dgm:presLayoutVars>
          <dgm:hierBranch val="init"/>
        </dgm:presLayoutVars>
      </dgm:prSet>
      <dgm:spPr/>
    </dgm:pt>
    <dgm:pt modelId="{50DBEB5B-D8C5-4EF3-8CC5-3587091E8F27}" type="pres">
      <dgm:prSet presAssocID="{3F8BAF68-8A6A-4293-94A3-14F94DA099F8}" presName="rootComposite1" presStyleCnt="0"/>
      <dgm:spPr/>
    </dgm:pt>
    <dgm:pt modelId="{EC563941-FC80-4E73-B22A-95FEFD790FB2}" type="pres">
      <dgm:prSet presAssocID="{3F8BAF68-8A6A-4293-94A3-14F94DA099F8}" presName="rootText1" presStyleLbl="node0" presStyleIdx="3" presStyleCnt="5" custLinFactNeighborX="-53494" custLinFactNeighborY="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A09EF-BA7B-464D-8400-F7F23E3178EC}" type="pres">
      <dgm:prSet presAssocID="{3F8BAF68-8A6A-4293-94A3-14F94DA099F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65C712B-0CC5-4134-92A7-629556CBB3E6}" type="pres">
      <dgm:prSet presAssocID="{3F8BAF68-8A6A-4293-94A3-14F94DA099F8}" presName="hierChild2" presStyleCnt="0"/>
      <dgm:spPr/>
    </dgm:pt>
    <dgm:pt modelId="{C86FEC84-704F-4CBF-A85B-009E192C9700}" type="pres">
      <dgm:prSet presAssocID="{5C7224B0-23E8-45AC-A50D-06F56867196C}" presName="Name64" presStyleLbl="parChTrans1D2" presStyleIdx="6" presStyleCnt="7"/>
      <dgm:spPr/>
      <dgm:t>
        <a:bodyPr/>
        <a:lstStyle/>
        <a:p>
          <a:endParaRPr lang="en-US"/>
        </a:p>
      </dgm:t>
    </dgm:pt>
    <dgm:pt modelId="{CF65F2D5-1322-4361-9046-B9E143E42D70}" type="pres">
      <dgm:prSet presAssocID="{6F030982-5FD8-4AE3-922C-DBCF25F21408}" presName="hierRoot2" presStyleCnt="0">
        <dgm:presLayoutVars>
          <dgm:hierBranch val="init"/>
        </dgm:presLayoutVars>
      </dgm:prSet>
      <dgm:spPr/>
    </dgm:pt>
    <dgm:pt modelId="{5BA8F9BA-196F-48AF-B334-4855B962F579}" type="pres">
      <dgm:prSet presAssocID="{6F030982-5FD8-4AE3-922C-DBCF25F21408}" presName="rootComposite" presStyleCnt="0"/>
      <dgm:spPr/>
    </dgm:pt>
    <dgm:pt modelId="{7C807020-7F58-43F9-A7FD-F3520D6F8A1A}" type="pres">
      <dgm:prSet presAssocID="{6F030982-5FD8-4AE3-922C-DBCF25F21408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CB83DD-8D3E-43C1-8DE2-B57FB5FBE0E2}" type="pres">
      <dgm:prSet presAssocID="{6F030982-5FD8-4AE3-922C-DBCF25F21408}" presName="rootConnector" presStyleLbl="node2" presStyleIdx="6" presStyleCnt="7"/>
      <dgm:spPr/>
      <dgm:t>
        <a:bodyPr/>
        <a:lstStyle/>
        <a:p>
          <a:endParaRPr lang="en-US"/>
        </a:p>
      </dgm:t>
    </dgm:pt>
    <dgm:pt modelId="{438D6FDC-9297-4F5D-8098-47990D7D5A42}" type="pres">
      <dgm:prSet presAssocID="{6F030982-5FD8-4AE3-922C-DBCF25F21408}" presName="hierChild4" presStyleCnt="0"/>
      <dgm:spPr/>
    </dgm:pt>
    <dgm:pt modelId="{4C62C6A0-0EB9-469C-AECB-1B19996340A7}" type="pres">
      <dgm:prSet presAssocID="{B88A71CB-AC18-4154-90AF-A07A6A1891B2}" presName="Name64" presStyleLbl="parChTrans1D3" presStyleIdx="0" presStyleCnt="5"/>
      <dgm:spPr/>
      <dgm:t>
        <a:bodyPr/>
        <a:lstStyle/>
        <a:p>
          <a:endParaRPr lang="en-US"/>
        </a:p>
      </dgm:t>
    </dgm:pt>
    <dgm:pt modelId="{BD0B01CC-1755-432C-B735-A9ABD5967F01}" type="pres">
      <dgm:prSet presAssocID="{5BCB625D-0AA9-437F-B216-0876D0807C16}" presName="hierRoot2" presStyleCnt="0">
        <dgm:presLayoutVars>
          <dgm:hierBranch val="init"/>
        </dgm:presLayoutVars>
      </dgm:prSet>
      <dgm:spPr/>
    </dgm:pt>
    <dgm:pt modelId="{49431786-5B1B-4B19-A651-E8DAE08EA0C8}" type="pres">
      <dgm:prSet presAssocID="{5BCB625D-0AA9-437F-B216-0876D0807C16}" presName="rootComposite" presStyleCnt="0"/>
      <dgm:spPr/>
    </dgm:pt>
    <dgm:pt modelId="{7A66FF49-1BFF-4B8A-B5F9-1ED7C702333A}" type="pres">
      <dgm:prSet presAssocID="{5BCB625D-0AA9-437F-B216-0876D0807C16}" presName="rootText" presStyleLbl="node3" presStyleIdx="0" presStyleCnt="5" custLinFactNeighborX="68674" custLinFactNeighborY="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EE7A3F-F460-4971-9C94-B212833A00A6}" type="pres">
      <dgm:prSet presAssocID="{5BCB625D-0AA9-437F-B216-0876D0807C16}" presName="rootConnector" presStyleLbl="node3" presStyleIdx="0" presStyleCnt="5"/>
      <dgm:spPr/>
      <dgm:t>
        <a:bodyPr/>
        <a:lstStyle/>
        <a:p>
          <a:endParaRPr lang="en-US"/>
        </a:p>
      </dgm:t>
    </dgm:pt>
    <dgm:pt modelId="{78CC7F7C-4814-4D3A-AB88-0949555D6568}" type="pres">
      <dgm:prSet presAssocID="{5BCB625D-0AA9-437F-B216-0876D0807C16}" presName="hierChild4" presStyleCnt="0"/>
      <dgm:spPr/>
    </dgm:pt>
    <dgm:pt modelId="{9F190B98-4DCA-4511-AA65-66AEA043B447}" type="pres">
      <dgm:prSet presAssocID="{5BCB625D-0AA9-437F-B216-0876D0807C16}" presName="hierChild5" presStyleCnt="0"/>
      <dgm:spPr/>
    </dgm:pt>
    <dgm:pt modelId="{260CAD40-90D0-4587-902C-A82B95707CD8}" type="pres">
      <dgm:prSet presAssocID="{8824DEFF-5750-4B63-BABD-7690950532A2}" presName="Name64" presStyleLbl="parChTrans1D3" presStyleIdx="1" presStyleCnt="5"/>
      <dgm:spPr/>
      <dgm:t>
        <a:bodyPr/>
        <a:lstStyle/>
        <a:p>
          <a:endParaRPr lang="en-US"/>
        </a:p>
      </dgm:t>
    </dgm:pt>
    <dgm:pt modelId="{59723A99-65B4-4774-A52E-9293BF878157}" type="pres">
      <dgm:prSet presAssocID="{36F1F3AC-DC7F-41D6-985E-58EC34D76C32}" presName="hierRoot2" presStyleCnt="0">
        <dgm:presLayoutVars>
          <dgm:hierBranch val="init"/>
        </dgm:presLayoutVars>
      </dgm:prSet>
      <dgm:spPr/>
    </dgm:pt>
    <dgm:pt modelId="{373BCDF4-AED9-4CF0-8F46-447260B9AC53}" type="pres">
      <dgm:prSet presAssocID="{36F1F3AC-DC7F-41D6-985E-58EC34D76C32}" presName="rootComposite" presStyleCnt="0"/>
      <dgm:spPr/>
    </dgm:pt>
    <dgm:pt modelId="{A6824159-21E7-432B-93B2-31DAB04FB791}" type="pres">
      <dgm:prSet presAssocID="{36F1F3AC-DC7F-41D6-985E-58EC34D76C32}" presName="rootText" presStyleLbl="node3" presStyleIdx="1" presStyleCnt="5" custLinFactNeighborX="68674" custLinFactNeighborY="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2CDAFE-B7D1-4B11-A359-88671DA8C86D}" type="pres">
      <dgm:prSet presAssocID="{36F1F3AC-DC7F-41D6-985E-58EC34D76C32}" presName="rootConnector" presStyleLbl="node3" presStyleIdx="1" presStyleCnt="5"/>
      <dgm:spPr/>
      <dgm:t>
        <a:bodyPr/>
        <a:lstStyle/>
        <a:p>
          <a:endParaRPr lang="en-US"/>
        </a:p>
      </dgm:t>
    </dgm:pt>
    <dgm:pt modelId="{64724212-1DF2-4818-A8BE-21257A3FFE71}" type="pres">
      <dgm:prSet presAssocID="{36F1F3AC-DC7F-41D6-985E-58EC34D76C32}" presName="hierChild4" presStyleCnt="0"/>
      <dgm:spPr/>
    </dgm:pt>
    <dgm:pt modelId="{19BEEB11-6013-45FB-A7CA-A7BCB45261C3}" type="pres">
      <dgm:prSet presAssocID="{36F1F3AC-DC7F-41D6-985E-58EC34D76C32}" presName="hierChild5" presStyleCnt="0"/>
      <dgm:spPr/>
    </dgm:pt>
    <dgm:pt modelId="{59C737E9-DFB1-4DD8-AF27-02D0E656808A}" type="pres">
      <dgm:prSet presAssocID="{35E5210C-5674-4B9E-A821-6DD115E19C94}" presName="Name64" presStyleLbl="parChTrans1D3" presStyleIdx="2" presStyleCnt="5"/>
      <dgm:spPr/>
      <dgm:t>
        <a:bodyPr/>
        <a:lstStyle/>
        <a:p>
          <a:endParaRPr lang="en-US"/>
        </a:p>
      </dgm:t>
    </dgm:pt>
    <dgm:pt modelId="{9EA1FF8F-3F7E-4D34-9FA0-949FBA4BE30A}" type="pres">
      <dgm:prSet presAssocID="{3671E845-1253-4A55-9027-3E78132C4128}" presName="hierRoot2" presStyleCnt="0">
        <dgm:presLayoutVars>
          <dgm:hierBranch val="init"/>
        </dgm:presLayoutVars>
      </dgm:prSet>
      <dgm:spPr/>
    </dgm:pt>
    <dgm:pt modelId="{D5FEA24E-6A1C-419F-994A-15C25DAF7DED}" type="pres">
      <dgm:prSet presAssocID="{3671E845-1253-4A55-9027-3E78132C4128}" presName="rootComposite" presStyleCnt="0"/>
      <dgm:spPr/>
    </dgm:pt>
    <dgm:pt modelId="{B8F26FF8-A45D-464D-BB59-88558B771787}" type="pres">
      <dgm:prSet presAssocID="{3671E845-1253-4A55-9027-3E78132C4128}" presName="rootText" presStyleLbl="node3" presStyleIdx="2" presStyleCnt="5" custLinFactNeighborX="68674" custLinFactNeighborY="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1A2EBD-C7A2-4E86-860B-D7C80DD02043}" type="pres">
      <dgm:prSet presAssocID="{3671E845-1253-4A55-9027-3E78132C4128}" presName="rootConnector" presStyleLbl="node3" presStyleIdx="2" presStyleCnt="5"/>
      <dgm:spPr/>
      <dgm:t>
        <a:bodyPr/>
        <a:lstStyle/>
        <a:p>
          <a:endParaRPr lang="en-US"/>
        </a:p>
      </dgm:t>
    </dgm:pt>
    <dgm:pt modelId="{BFC19A8D-E2A1-4E7A-89C7-A876BE513F93}" type="pres">
      <dgm:prSet presAssocID="{3671E845-1253-4A55-9027-3E78132C4128}" presName="hierChild4" presStyleCnt="0"/>
      <dgm:spPr/>
    </dgm:pt>
    <dgm:pt modelId="{31848D7F-E32B-4932-BA97-523711D0C993}" type="pres">
      <dgm:prSet presAssocID="{3671E845-1253-4A55-9027-3E78132C4128}" presName="hierChild5" presStyleCnt="0"/>
      <dgm:spPr/>
    </dgm:pt>
    <dgm:pt modelId="{86D99E70-F0B1-4255-835C-09480C00196A}" type="pres">
      <dgm:prSet presAssocID="{00189321-33AF-439C-959A-9078FC9930A7}" presName="Name64" presStyleLbl="parChTrans1D3" presStyleIdx="3" presStyleCnt="5"/>
      <dgm:spPr/>
      <dgm:t>
        <a:bodyPr/>
        <a:lstStyle/>
        <a:p>
          <a:endParaRPr lang="en-US"/>
        </a:p>
      </dgm:t>
    </dgm:pt>
    <dgm:pt modelId="{5F4E38BF-AB41-4A8B-9342-47FEA3FF637C}" type="pres">
      <dgm:prSet presAssocID="{AB5DDD3D-48E2-4F7C-B9F5-B70ED43E0F29}" presName="hierRoot2" presStyleCnt="0">
        <dgm:presLayoutVars>
          <dgm:hierBranch val="init"/>
        </dgm:presLayoutVars>
      </dgm:prSet>
      <dgm:spPr/>
    </dgm:pt>
    <dgm:pt modelId="{FF041230-34F9-4464-8B14-2B05BC0106E1}" type="pres">
      <dgm:prSet presAssocID="{AB5DDD3D-48E2-4F7C-B9F5-B70ED43E0F29}" presName="rootComposite" presStyleCnt="0"/>
      <dgm:spPr/>
    </dgm:pt>
    <dgm:pt modelId="{1ACB2BFE-1962-48AD-A278-85DD29D9D2F3}" type="pres">
      <dgm:prSet presAssocID="{AB5DDD3D-48E2-4F7C-B9F5-B70ED43E0F29}" presName="rootText" presStyleLbl="node3" presStyleIdx="3" presStyleCnt="5" custLinFactNeighborX="68674" custLinFactNeighborY="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4CC46-386A-43FF-B3C4-5FA0C3E09E03}" type="pres">
      <dgm:prSet presAssocID="{AB5DDD3D-48E2-4F7C-B9F5-B70ED43E0F29}" presName="rootConnector" presStyleLbl="node3" presStyleIdx="3" presStyleCnt="5"/>
      <dgm:spPr/>
      <dgm:t>
        <a:bodyPr/>
        <a:lstStyle/>
        <a:p>
          <a:endParaRPr lang="en-US"/>
        </a:p>
      </dgm:t>
    </dgm:pt>
    <dgm:pt modelId="{4295F958-EFD1-49D5-B796-708E8B258E71}" type="pres">
      <dgm:prSet presAssocID="{AB5DDD3D-48E2-4F7C-B9F5-B70ED43E0F29}" presName="hierChild4" presStyleCnt="0"/>
      <dgm:spPr/>
    </dgm:pt>
    <dgm:pt modelId="{640258A4-CF66-41D6-8745-C1C62192BC93}" type="pres">
      <dgm:prSet presAssocID="{AB5DDD3D-48E2-4F7C-B9F5-B70ED43E0F29}" presName="hierChild5" presStyleCnt="0"/>
      <dgm:spPr/>
    </dgm:pt>
    <dgm:pt modelId="{E7AD3C1F-04F4-4930-89D0-76BF2450A6E8}" type="pres">
      <dgm:prSet presAssocID="{A7AE1839-CD5C-44EC-83E1-2F0653AC752A}" presName="Name64" presStyleLbl="parChTrans1D3" presStyleIdx="4" presStyleCnt="5"/>
      <dgm:spPr/>
      <dgm:t>
        <a:bodyPr/>
        <a:lstStyle/>
        <a:p>
          <a:endParaRPr lang="en-US"/>
        </a:p>
      </dgm:t>
    </dgm:pt>
    <dgm:pt modelId="{A22206A6-6633-470D-80D2-BC3DD6C6F38D}" type="pres">
      <dgm:prSet presAssocID="{17D72B00-3C22-43B4-A4A8-00E11CFC82EC}" presName="hierRoot2" presStyleCnt="0">
        <dgm:presLayoutVars>
          <dgm:hierBranch val="init"/>
        </dgm:presLayoutVars>
      </dgm:prSet>
      <dgm:spPr/>
    </dgm:pt>
    <dgm:pt modelId="{CB9A3F0F-3D20-4B80-8E5F-5C95312119BE}" type="pres">
      <dgm:prSet presAssocID="{17D72B00-3C22-43B4-A4A8-00E11CFC82EC}" presName="rootComposite" presStyleCnt="0"/>
      <dgm:spPr/>
    </dgm:pt>
    <dgm:pt modelId="{C4C8022A-6642-4707-A818-133AAC495115}" type="pres">
      <dgm:prSet presAssocID="{17D72B00-3C22-43B4-A4A8-00E11CFC82EC}" presName="rootText" presStyleLbl="node3" presStyleIdx="4" presStyleCnt="5" custLinFactNeighborX="68674" custLinFactNeighborY="2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9744AE-7CF7-49F9-ABB1-1E98A17D10FE}" type="pres">
      <dgm:prSet presAssocID="{17D72B00-3C22-43B4-A4A8-00E11CFC82EC}" presName="rootConnector" presStyleLbl="node3" presStyleIdx="4" presStyleCnt="5"/>
      <dgm:spPr/>
      <dgm:t>
        <a:bodyPr/>
        <a:lstStyle/>
        <a:p>
          <a:endParaRPr lang="en-US"/>
        </a:p>
      </dgm:t>
    </dgm:pt>
    <dgm:pt modelId="{DF6F64DA-258F-4D77-85A6-AC5FE533A84E}" type="pres">
      <dgm:prSet presAssocID="{17D72B00-3C22-43B4-A4A8-00E11CFC82EC}" presName="hierChild4" presStyleCnt="0"/>
      <dgm:spPr/>
    </dgm:pt>
    <dgm:pt modelId="{4AA327CB-A7E1-4576-A228-27E5E7B29856}" type="pres">
      <dgm:prSet presAssocID="{17D72B00-3C22-43B4-A4A8-00E11CFC82EC}" presName="hierChild5" presStyleCnt="0"/>
      <dgm:spPr/>
    </dgm:pt>
    <dgm:pt modelId="{0FAF2587-C4B7-43DB-8C92-4B5184EAD1F1}" type="pres">
      <dgm:prSet presAssocID="{6F030982-5FD8-4AE3-922C-DBCF25F21408}" presName="hierChild5" presStyleCnt="0"/>
      <dgm:spPr/>
    </dgm:pt>
    <dgm:pt modelId="{D4268A6B-DFB1-4F8A-9407-C17F78596186}" type="pres">
      <dgm:prSet presAssocID="{3F8BAF68-8A6A-4293-94A3-14F94DA099F8}" presName="hierChild3" presStyleCnt="0"/>
      <dgm:spPr/>
    </dgm:pt>
    <dgm:pt modelId="{983518EE-E431-4C84-A14F-538562B6D649}" type="pres">
      <dgm:prSet presAssocID="{7F420B5D-09D2-4ACA-A03B-59874F94C98D}" presName="hierRoot1" presStyleCnt="0">
        <dgm:presLayoutVars>
          <dgm:hierBranch val="init"/>
        </dgm:presLayoutVars>
      </dgm:prSet>
      <dgm:spPr/>
    </dgm:pt>
    <dgm:pt modelId="{F05E3D7C-924E-4B74-A9F4-E7BA705FE67E}" type="pres">
      <dgm:prSet presAssocID="{7F420B5D-09D2-4ACA-A03B-59874F94C98D}" presName="rootComposite1" presStyleCnt="0"/>
      <dgm:spPr/>
    </dgm:pt>
    <dgm:pt modelId="{36D05969-39AC-40C2-AF3A-B69A2AB9EC25}" type="pres">
      <dgm:prSet presAssocID="{7F420B5D-09D2-4ACA-A03B-59874F94C98D}" presName="rootText1" presStyleLbl="node0" presStyleIdx="4" presStyleCnt="5" custLinFactNeighborX="-53494" custLinFactNeighborY="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EBF1D8-EE6E-4DF7-9D9D-2340C525735B}" type="pres">
      <dgm:prSet presAssocID="{7F420B5D-09D2-4ACA-A03B-59874F94C98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0A1CF2E-8369-48C7-816F-0D9D14EC7010}" type="pres">
      <dgm:prSet presAssocID="{7F420B5D-09D2-4ACA-A03B-59874F94C98D}" presName="hierChild2" presStyleCnt="0"/>
      <dgm:spPr/>
    </dgm:pt>
    <dgm:pt modelId="{A1FFCEE1-F45D-4A88-85D7-684270B9287D}" type="pres">
      <dgm:prSet presAssocID="{7F420B5D-09D2-4ACA-A03B-59874F94C98D}" presName="hierChild3" presStyleCnt="0"/>
      <dgm:spPr/>
    </dgm:pt>
  </dgm:ptLst>
  <dgm:cxnLst>
    <dgm:cxn modelId="{90E7AB98-3B74-46B6-9DF6-DBB068B19C9F}" type="presOf" srcId="{36F1F3AC-DC7F-41D6-985E-58EC34D76C32}" destId="{732CDAFE-B7D1-4B11-A359-88671DA8C86D}" srcOrd="1" destOrd="0" presId="urn:microsoft.com/office/officeart/2009/3/layout/HorizontalOrganizationChart"/>
    <dgm:cxn modelId="{6E5B4759-B097-48C1-988B-59613475030C}" type="presOf" srcId="{5BCB625D-0AA9-437F-B216-0876D0807C16}" destId="{7A66FF49-1BFF-4B8A-B5F9-1ED7C702333A}" srcOrd="0" destOrd="0" presId="urn:microsoft.com/office/officeart/2009/3/layout/HorizontalOrganizationChart"/>
    <dgm:cxn modelId="{B41DC77D-4B93-48BC-8328-5A4CF74A7635}" type="presOf" srcId="{2E65ED9C-4F69-4450-A888-02F446A2577D}" destId="{C54FF64F-0633-4589-8397-2419178C35CB}" srcOrd="1" destOrd="0" presId="urn:microsoft.com/office/officeart/2009/3/layout/HorizontalOrganizationChart"/>
    <dgm:cxn modelId="{4DDE39B8-8358-49AC-91AE-3BAE46604B5A}" type="presOf" srcId="{5C7224B0-23E8-45AC-A50D-06F56867196C}" destId="{C86FEC84-704F-4CBF-A85B-009E192C9700}" srcOrd="0" destOrd="0" presId="urn:microsoft.com/office/officeart/2009/3/layout/HorizontalOrganizationChart"/>
    <dgm:cxn modelId="{97A13426-AA0F-49C0-B454-07417EF6D77E}" type="presOf" srcId="{AB5DDD3D-48E2-4F7C-B9F5-B70ED43E0F29}" destId="{5834CC46-386A-43FF-B3C4-5FA0C3E09E03}" srcOrd="1" destOrd="0" presId="urn:microsoft.com/office/officeart/2009/3/layout/HorizontalOrganizationChart"/>
    <dgm:cxn modelId="{B9845D79-1946-4E94-9B01-F5C7558BEE9F}" type="presOf" srcId="{818A1D42-44C9-43B1-BDBD-D052DA59BA14}" destId="{C3C273A9-E2EF-44F2-8222-E1BBC4BA16F5}" srcOrd="1" destOrd="0" presId="urn:microsoft.com/office/officeart/2009/3/layout/HorizontalOrganizationChart"/>
    <dgm:cxn modelId="{E2AA453F-8C00-4BDA-B5F1-8FE2C40C681D}" srcId="{6F030982-5FD8-4AE3-922C-DBCF25F21408}" destId="{36F1F3AC-DC7F-41D6-985E-58EC34D76C32}" srcOrd="1" destOrd="0" parTransId="{8824DEFF-5750-4B63-BABD-7690950532A2}" sibTransId="{F426D02E-CC79-4DD0-9077-EF7B644BABCF}"/>
    <dgm:cxn modelId="{8B123FA0-CEB3-473D-80EE-1A7CF92A7EBF}" srcId="{661FCC12-3F85-486E-9E2C-FBC6DEC85A22}" destId="{7F420B5D-09D2-4ACA-A03B-59874F94C98D}" srcOrd="4" destOrd="0" parTransId="{33842A2C-CFD4-4A98-90B5-9A73C7EF71C2}" sibTransId="{AAB93596-7BB5-4B95-8DE5-7A77C055C157}"/>
    <dgm:cxn modelId="{0B399F81-DCC1-47FA-95BB-6435F3A5CE06}" type="presOf" srcId="{3F8BAF68-8A6A-4293-94A3-14F94DA099F8}" destId="{EC563941-FC80-4E73-B22A-95FEFD790FB2}" srcOrd="0" destOrd="0" presId="urn:microsoft.com/office/officeart/2009/3/layout/HorizontalOrganizationChart"/>
    <dgm:cxn modelId="{6FE8B1F0-AB7A-476A-945F-C66FCD834913}" srcId="{661FCC12-3F85-486E-9E2C-FBC6DEC85A22}" destId="{818A1D42-44C9-43B1-BDBD-D052DA59BA14}" srcOrd="2" destOrd="0" parTransId="{42B6CC04-C40B-4E1B-81D0-7DA7584B7A13}" sibTransId="{22B6A1AA-B23E-4076-9BD1-C5C4D766E654}"/>
    <dgm:cxn modelId="{098380F9-2F6C-4836-96A3-AE9191BD406A}" type="presOf" srcId="{17D72B00-3C22-43B4-A4A8-00E11CFC82EC}" destId="{C4C8022A-6642-4707-A818-133AAC495115}" srcOrd="0" destOrd="0" presId="urn:microsoft.com/office/officeart/2009/3/layout/HorizontalOrganizationChart"/>
    <dgm:cxn modelId="{B3C1F5FA-B31E-4AFF-B783-15B6781117D7}" type="presOf" srcId="{A7AE1839-CD5C-44EC-83E1-2F0653AC752A}" destId="{E7AD3C1F-04F4-4930-89D0-76BF2450A6E8}" srcOrd="0" destOrd="0" presId="urn:microsoft.com/office/officeart/2009/3/layout/HorizontalOrganizationChart"/>
    <dgm:cxn modelId="{3A81FC10-12C6-446E-9D19-65D107069C81}" type="presOf" srcId="{25467F70-5599-40E9-90CE-E2AEB0DF63B1}" destId="{5F495FB0-1DAE-456F-AF12-6DCC85E429CE}" srcOrd="0" destOrd="0" presId="urn:microsoft.com/office/officeart/2009/3/layout/HorizontalOrganizationChart"/>
    <dgm:cxn modelId="{FB09E271-E540-49DF-A79F-6E8312EC2070}" type="presOf" srcId="{6F030982-5FD8-4AE3-922C-DBCF25F21408}" destId="{F8CB83DD-8D3E-43C1-8DE2-B57FB5FBE0E2}" srcOrd="1" destOrd="0" presId="urn:microsoft.com/office/officeart/2009/3/layout/HorizontalOrganizationChart"/>
    <dgm:cxn modelId="{9BB3DF5B-1CA6-438E-B33A-8EADA9CB6DD9}" type="presOf" srcId="{2D9B7B9A-B9E9-4292-AD29-EA4C7898E379}" destId="{ED656250-473D-48D8-9CEB-39D12532E296}" srcOrd="0" destOrd="0" presId="urn:microsoft.com/office/officeart/2009/3/layout/HorizontalOrganizationChart"/>
    <dgm:cxn modelId="{E159E7EE-6325-4D22-AE7B-29E6A344DEF4}" type="presOf" srcId="{09C1BCA4-86AD-4C1C-A0C1-C8AAF58642B5}" destId="{D2A7C01F-2DDC-4551-BC62-0B0C5EBF7A40}" srcOrd="0" destOrd="0" presId="urn:microsoft.com/office/officeart/2009/3/layout/HorizontalOrganizationChart"/>
    <dgm:cxn modelId="{766A2EA5-553A-4759-B930-8E8201EE997F}" type="presOf" srcId="{1DF83C5D-13E7-4BD7-AD38-8FEEE571A1F5}" destId="{0ABEE33A-0BE6-4E8B-B6B8-C1ADC16BEDD4}" srcOrd="1" destOrd="0" presId="urn:microsoft.com/office/officeart/2009/3/layout/HorizontalOrganizationChart"/>
    <dgm:cxn modelId="{E2C1DBBD-44E1-47B3-BFAC-65F3DE52CDDB}" type="presOf" srcId="{5BCB625D-0AA9-437F-B216-0876D0807C16}" destId="{7CEE7A3F-F460-4971-9C94-B212833A00A6}" srcOrd="1" destOrd="0" presId="urn:microsoft.com/office/officeart/2009/3/layout/HorizontalOrganizationChart"/>
    <dgm:cxn modelId="{7C4785D1-4122-4B7E-B062-2CD42A1082CF}" type="presOf" srcId="{116D86FB-F1C6-49EA-830A-473BF6A50E2A}" destId="{41DB7418-B1B9-437B-B688-D09926C826DB}" srcOrd="0" destOrd="0" presId="urn:microsoft.com/office/officeart/2009/3/layout/HorizontalOrganizationChart"/>
    <dgm:cxn modelId="{9A04C0B9-AE06-4881-9232-0888C3CBAED0}" srcId="{6F030982-5FD8-4AE3-922C-DBCF25F21408}" destId="{3671E845-1253-4A55-9027-3E78132C4128}" srcOrd="2" destOrd="0" parTransId="{35E5210C-5674-4B9E-A821-6DD115E19C94}" sibTransId="{2B8411E4-29F9-430E-AC4B-29BA1B39E2BF}"/>
    <dgm:cxn modelId="{0758B142-2810-48B3-8730-DAE1C7B16F2F}" type="presOf" srcId="{818A1D42-44C9-43B1-BDBD-D052DA59BA14}" destId="{F8494F0F-3B1B-4D30-B8AA-A763A3261D60}" srcOrd="0" destOrd="0" presId="urn:microsoft.com/office/officeart/2009/3/layout/HorizontalOrganizationChart"/>
    <dgm:cxn modelId="{D0487AD1-01F1-4E58-AFDC-D6A78EF017C3}" type="presOf" srcId="{4095BAB8-9FB2-447D-9FF1-EF5BD178B576}" destId="{19029A50-08FF-4BBD-AA79-11BF6E344BF1}" srcOrd="1" destOrd="0" presId="urn:microsoft.com/office/officeart/2009/3/layout/HorizontalOrganizationChart"/>
    <dgm:cxn modelId="{4F8E167F-863A-4546-9680-7D218BA74F59}" type="presOf" srcId="{AB0DEA8D-971E-4522-9D7A-A27808836348}" destId="{94CF6A96-CE47-4452-A0ED-A0AC3B6C1DAD}" srcOrd="0" destOrd="0" presId="urn:microsoft.com/office/officeart/2009/3/layout/HorizontalOrganizationChart"/>
    <dgm:cxn modelId="{5B47BE8E-41C8-4D62-BED9-10F2B6557D69}" type="presOf" srcId="{03281129-73AF-4B93-B7D5-63CE52DC11DF}" destId="{A0C18F86-F83D-4D7F-9F4A-99E49685DB6F}" srcOrd="0" destOrd="0" presId="urn:microsoft.com/office/officeart/2009/3/layout/HorizontalOrganizationChart"/>
    <dgm:cxn modelId="{0F759594-083B-49FF-8CD6-C4B2D6C92B8E}" srcId="{2D9B7B9A-B9E9-4292-AD29-EA4C7898E379}" destId="{2E65ED9C-4F69-4450-A888-02F446A2577D}" srcOrd="3" destOrd="0" parTransId="{A8FAEEB9-1E7F-4101-B6B6-4A1B243B0382}" sibTransId="{2C773A47-FB6A-4136-986E-759416BBF6CE}"/>
    <dgm:cxn modelId="{10A69EC9-853A-4535-B26A-0CAC95268335}" type="presOf" srcId="{3671E845-1253-4A55-9027-3E78132C4128}" destId="{B8F26FF8-A45D-464D-BB59-88558B771787}" srcOrd="0" destOrd="0" presId="urn:microsoft.com/office/officeart/2009/3/layout/HorizontalOrganizationChart"/>
    <dgm:cxn modelId="{E85A6F0F-2E41-4E70-A3CC-9D44750362FB}" type="presOf" srcId="{B88A71CB-AC18-4154-90AF-A07A6A1891B2}" destId="{4C62C6A0-0EB9-469C-AECB-1B19996340A7}" srcOrd="0" destOrd="0" presId="urn:microsoft.com/office/officeart/2009/3/layout/HorizontalOrganizationChart"/>
    <dgm:cxn modelId="{FFBEB167-FF7C-49F2-9215-C4B423F143A3}" srcId="{818A1D42-44C9-43B1-BDBD-D052DA59BA14}" destId="{116D86FB-F1C6-49EA-830A-473BF6A50E2A}" srcOrd="0" destOrd="0" parTransId="{03281129-73AF-4B93-B7D5-63CE52DC11DF}" sibTransId="{DD9064CF-C228-4941-ABB3-31AC0BFD5A17}"/>
    <dgm:cxn modelId="{17BFBEE6-6A65-4BBF-A4B0-DD6C7B406C16}" type="presOf" srcId="{116D86FB-F1C6-49EA-830A-473BF6A50E2A}" destId="{AFEDCE10-5577-4546-B24A-47B3F84741CB}" srcOrd="1" destOrd="0" presId="urn:microsoft.com/office/officeart/2009/3/layout/HorizontalOrganizationChart"/>
    <dgm:cxn modelId="{C278C591-521B-4255-9FA8-335BADF01973}" srcId="{661FCC12-3F85-486E-9E2C-FBC6DEC85A22}" destId="{2D9B7B9A-B9E9-4292-AD29-EA4C7898E379}" srcOrd="1" destOrd="0" parTransId="{23E3E21C-140F-4DC3-BC55-4BA55E32D95E}" sibTransId="{ED9B7B43-9A25-46E5-B2B7-255E90E85EDA}"/>
    <dgm:cxn modelId="{EF25646B-B73B-4C8B-942F-0D9C49EFA5D3}" type="presOf" srcId="{3671E845-1253-4A55-9027-3E78132C4128}" destId="{7E1A2EBD-C7A2-4E86-860B-D7C80DD02043}" srcOrd="1" destOrd="0" presId="urn:microsoft.com/office/officeart/2009/3/layout/HorizontalOrganizationChart"/>
    <dgm:cxn modelId="{F5B4EDD8-CFFC-4327-AC03-A828EE8DF9E3}" srcId="{3F8BAF68-8A6A-4293-94A3-14F94DA099F8}" destId="{6F030982-5FD8-4AE3-922C-DBCF25F21408}" srcOrd="0" destOrd="0" parTransId="{5C7224B0-23E8-45AC-A50D-06F56867196C}" sibTransId="{97857921-34A1-427C-B61D-46D26EFF5459}"/>
    <dgm:cxn modelId="{83F3A70E-49D7-4C19-AF6F-2FD88E9452E9}" type="presOf" srcId="{D766CCA5-4787-48C2-B70B-E0AE2546E4E0}" destId="{554FB258-A5C8-4456-9BA7-26A88BB60E48}" srcOrd="0" destOrd="0" presId="urn:microsoft.com/office/officeart/2009/3/layout/HorizontalOrganizationChart"/>
    <dgm:cxn modelId="{B5398CA7-0D12-406B-93AF-E7C22EE2BBB9}" type="presOf" srcId="{00189321-33AF-439C-959A-9078FC9930A7}" destId="{86D99E70-F0B1-4255-835C-09480C00196A}" srcOrd="0" destOrd="0" presId="urn:microsoft.com/office/officeart/2009/3/layout/HorizontalOrganizationChart"/>
    <dgm:cxn modelId="{E70557CB-B159-47AC-9BC5-7EA83088E8A2}" type="presOf" srcId="{A8FAEEB9-1E7F-4101-B6B6-4A1B243B0382}" destId="{AE6D6B61-35CB-48E6-9E07-EC357F491A56}" srcOrd="0" destOrd="0" presId="urn:microsoft.com/office/officeart/2009/3/layout/HorizontalOrganizationChart"/>
    <dgm:cxn modelId="{03B7D078-F61C-4B36-AA64-170685E08A1A}" type="presOf" srcId="{1DF83C5D-13E7-4BD7-AD38-8FEEE571A1F5}" destId="{DA2D9BE6-B4FC-42D8-A272-E01928318DDB}" srcOrd="0" destOrd="0" presId="urn:microsoft.com/office/officeart/2009/3/layout/HorizontalOrganizationChart"/>
    <dgm:cxn modelId="{9A6081F8-9E02-4C65-A064-D39F0320D496}" type="presOf" srcId="{3F8BAF68-8A6A-4293-94A3-14F94DA099F8}" destId="{9E2A09EF-BA7B-464D-8400-F7F23E3178EC}" srcOrd="1" destOrd="0" presId="urn:microsoft.com/office/officeart/2009/3/layout/HorizontalOrganizationChart"/>
    <dgm:cxn modelId="{9CCC5CC4-A3E5-44BE-9F13-199CACD18700}" srcId="{661FCC12-3F85-486E-9E2C-FBC6DEC85A22}" destId="{3F8BAF68-8A6A-4293-94A3-14F94DA099F8}" srcOrd="3" destOrd="0" parTransId="{B261B0BB-FD62-4F93-A3A0-233685D85DF0}" sibTransId="{0CED9332-F828-45C5-9A97-A041E83443A5}"/>
    <dgm:cxn modelId="{7940657E-9748-475E-92A1-091278619069}" type="presOf" srcId="{8824DEFF-5750-4B63-BABD-7690950532A2}" destId="{260CAD40-90D0-4587-902C-A82B95707CD8}" srcOrd="0" destOrd="0" presId="urn:microsoft.com/office/officeart/2009/3/layout/HorizontalOrganizationChart"/>
    <dgm:cxn modelId="{4A93BD5C-6B98-4BA3-96EF-6B4E85F3D50A}" type="presOf" srcId="{DF926F7F-FBD9-4CCC-972D-B78496571E9C}" destId="{66346026-7641-491B-9B71-A3C9A8F63464}" srcOrd="0" destOrd="0" presId="urn:microsoft.com/office/officeart/2009/3/layout/HorizontalOrganizationChart"/>
    <dgm:cxn modelId="{2E3ABF03-217B-4BCC-86FF-9E27A37C63F4}" type="presOf" srcId="{6F030982-5FD8-4AE3-922C-DBCF25F21408}" destId="{7C807020-7F58-43F9-A7FD-F3520D6F8A1A}" srcOrd="0" destOrd="0" presId="urn:microsoft.com/office/officeart/2009/3/layout/HorizontalOrganizationChart"/>
    <dgm:cxn modelId="{5017FBC8-A3CB-4EA4-B9C6-22A8D81D844A}" type="presOf" srcId="{AB5DDD3D-48E2-4F7C-B9F5-B70ED43E0F29}" destId="{1ACB2BFE-1962-48AD-A278-85DD29D9D2F3}" srcOrd="0" destOrd="0" presId="urn:microsoft.com/office/officeart/2009/3/layout/HorizontalOrganizationChart"/>
    <dgm:cxn modelId="{C9029C0E-76E3-4814-BFE7-40914D4FD7D2}" srcId="{818A1D42-44C9-43B1-BDBD-D052DA59BA14}" destId="{4095BAB8-9FB2-447D-9FF1-EF5BD178B576}" srcOrd="1" destOrd="0" parTransId="{DF926F7F-FBD9-4CCC-972D-B78496571E9C}" sibTransId="{52C1BE36-6859-4C73-9916-09A401E22196}"/>
    <dgm:cxn modelId="{C56698D4-CDC7-47E9-AD26-D3E3439E96F7}" type="presOf" srcId="{36F1F3AC-DC7F-41D6-985E-58EC34D76C32}" destId="{A6824159-21E7-432B-93B2-31DAB04FB791}" srcOrd="0" destOrd="0" presId="urn:microsoft.com/office/officeart/2009/3/layout/HorizontalOrganizationChart"/>
    <dgm:cxn modelId="{A0D92CE1-BA2F-49FD-A1B6-D715FEF3B706}" srcId="{6F030982-5FD8-4AE3-922C-DBCF25F21408}" destId="{AB5DDD3D-48E2-4F7C-B9F5-B70ED43E0F29}" srcOrd="3" destOrd="0" parTransId="{00189321-33AF-439C-959A-9078FC9930A7}" sibTransId="{20DC5CA1-DF60-4344-82AF-98006D0268B8}"/>
    <dgm:cxn modelId="{DF71F73B-E7A8-4E6F-A96E-4A5B8FF0EEC8}" srcId="{2D9B7B9A-B9E9-4292-AD29-EA4C7898E379}" destId="{09C1BCA4-86AD-4C1C-A0C1-C8AAF58642B5}" srcOrd="2" destOrd="0" parTransId="{D766CCA5-4787-48C2-B70B-E0AE2546E4E0}" sibTransId="{E390E248-26AF-4A54-950B-C354CD47DE81}"/>
    <dgm:cxn modelId="{DF5E7EE1-2B8F-4F75-8259-6238B40DD126}" type="presOf" srcId="{35E5210C-5674-4B9E-A821-6DD115E19C94}" destId="{59C737E9-DFB1-4DD8-AF27-02D0E656808A}" srcOrd="0" destOrd="0" presId="urn:microsoft.com/office/officeart/2009/3/layout/HorizontalOrganizationChart"/>
    <dgm:cxn modelId="{5FED7579-7059-4EF3-AED9-31740D7B8E26}" srcId="{6F030982-5FD8-4AE3-922C-DBCF25F21408}" destId="{17D72B00-3C22-43B4-A4A8-00E11CFC82EC}" srcOrd="4" destOrd="0" parTransId="{A7AE1839-CD5C-44EC-83E1-2F0653AC752A}" sibTransId="{59053C18-D232-4E0A-A227-2CFED6B969D5}"/>
    <dgm:cxn modelId="{5F9FC826-5729-43CD-80E7-38EC6C19A17A}" type="presOf" srcId="{4095BAB8-9FB2-447D-9FF1-EF5BD178B576}" destId="{B2C31F5E-A456-457C-8DB8-5657884A6657}" srcOrd="0" destOrd="0" presId="urn:microsoft.com/office/officeart/2009/3/layout/HorizontalOrganizationChart"/>
    <dgm:cxn modelId="{F962F257-508D-482B-966D-AE3F50DA62A0}" type="presOf" srcId="{2E65ED9C-4F69-4450-A888-02F446A2577D}" destId="{D5B2ED65-9E7E-4A9E-9006-F5AA671838CB}" srcOrd="0" destOrd="0" presId="urn:microsoft.com/office/officeart/2009/3/layout/HorizontalOrganizationChart"/>
    <dgm:cxn modelId="{59074770-F1FB-4640-BA91-D5B8842FE782}" type="presOf" srcId="{09C1BCA4-86AD-4C1C-A0C1-C8AAF58642B5}" destId="{B59D7EBB-0285-4973-9A56-2B768029B03E}" srcOrd="1" destOrd="0" presId="urn:microsoft.com/office/officeart/2009/3/layout/HorizontalOrganizationChart"/>
    <dgm:cxn modelId="{F6BD8217-D6A6-43F5-B096-D256B90079B9}" type="presOf" srcId="{9920681F-2938-4AB4-B761-FE40FAEB252C}" destId="{0F59959C-B954-4040-BF01-33DA0C890A2C}" srcOrd="0" destOrd="0" presId="urn:microsoft.com/office/officeart/2009/3/layout/HorizontalOrganizationChart"/>
    <dgm:cxn modelId="{AF888FB8-F8A7-4C8A-8668-D94BBF272C96}" type="presOf" srcId="{9920681F-2938-4AB4-B761-FE40FAEB252C}" destId="{1AB84AE0-CC78-45CC-84B5-5E2D2DA1ED54}" srcOrd="1" destOrd="0" presId="urn:microsoft.com/office/officeart/2009/3/layout/HorizontalOrganizationChart"/>
    <dgm:cxn modelId="{DAF87C21-CAD2-4017-91C4-99B308357C63}" type="presOf" srcId="{7F420B5D-09D2-4ACA-A03B-59874F94C98D}" destId="{D6EBF1D8-EE6E-4DF7-9D9D-2340C525735B}" srcOrd="1" destOrd="0" presId="urn:microsoft.com/office/officeart/2009/3/layout/HorizontalOrganizationChart"/>
    <dgm:cxn modelId="{15A9B9D4-9B6E-4AD2-A1AA-E9DC32112F6C}" type="presOf" srcId="{2D9B7B9A-B9E9-4292-AD29-EA4C7898E379}" destId="{25D5595B-039C-4D06-8674-1032A5452257}" srcOrd="1" destOrd="0" presId="urn:microsoft.com/office/officeart/2009/3/layout/HorizontalOrganizationChart"/>
    <dgm:cxn modelId="{89D802BA-1C82-4D06-A8A9-E32FF55206E3}" srcId="{2D9B7B9A-B9E9-4292-AD29-EA4C7898E379}" destId="{1DF83C5D-13E7-4BD7-AD38-8FEEE571A1F5}" srcOrd="0" destOrd="0" parTransId="{D5D6E401-744A-43A1-AB87-5FE168B9E43C}" sibTransId="{8C5C7431-612E-45F8-9D11-FA85AF73625E}"/>
    <dgm:cxn modelId="{EAD861DC-49B8-40CB-BD9E-5F84B0C1834A}" type="presOf" srcId="{25467F70-5599-40E9-90CE-E2AEB0DF63B1}" destId="{83DB23D0-FC53-4DF8-9A49-8D28583B8B7F}" srcOrd="1" destOrd="0" presId="urn:microsoft.com/office/officeart/2009/3/layout/HorizontalOrganizationChart"/>
    <dgm:cxn modelId="{FFF27DA4-2915-4F9D-ABFA-A6DC61C21C3B}" type="presOf" srcId="{17D72B00-3C22-43B4-A4A8-00E11CFC82EC}" destId="{A49744AE-7CF7-49F9-ABB1-1E98A17D10FE}" srcOrd="1" destOrd="0" presId="urn:microsoft.com/office/officeart/2009/3/layout/HorizontalOrganizationChart"/>
    <dgm:cxn modelId="{90CE9A28-DC42-4C15-A14C-763D18F50FE4}" type="presOf" srcId="{D5D6E401-744A-43A1-AB87-5FE168B9E43C}" destId="{FB2B1857-A65E-4928-8537-6DD9E52115CD}" srcOrd="0" destOrd="0" presId="urn:microsoft.com/office/officeart/2009/3/layout/HorizontalOrganizationChart"/>
    <dgm:cxn modelId="{EDDF9F3D-3886-447D-937E-76F1856BA363}" srcId="{6F030982-5FD8-4AE3-922C-DBCF25F21408}" destId="{5BCB625D-0AA9-437F-B216-0876D0807C16}" srcOrd="0" destOrd="0" parTransId="{B88A71CB-AC18-4154-90AF-A07A6A1891B2}" sibTransId="{9721854C-8EEB-4577-BC5F-93209651925B}"/>
    <dgm:cxn modelId="{1380D3A5-4BE7-42AB-8E67-205ABA076411}" srcId="{2D9B7B9A-B9E9-4292-AD29-EA4C7898E379}" destId="{25467F70-5599-40E9-90CE-E2AEB0DF63B1}" srcOrd="1" destOrd="0" parTransId="{AB0DEA8D-971E-4522-9D7A-A27808836348}" sibTransId="{706DE131-B2AD-4C28-8A8B-F0F16BD04275}"/>
    <dgm:cxn modelId="{E72567BC-3707-4E95-BA0D-E5D01756AAF8}" srcId="{661FCC12-3F85-486E-9E2C-FBC6DEC85A22}" destId="{9920681F-2938-4AB4-B761-FE40FAEB252C}" srcOrd="0" destOrd="0" parTransId="{5FF6D830-86F0-46BB-97B5-8F9C5A810253}" sibTransId="{B1CFD74C-81A8-4C02-80C0-AAE47F2AB419}"/>
    <dgm:cxn modelId="{B8119247-A051-4D3A-9E8E-A4E0FCE474FC}" type="presOf" srcId="{7F420B5D-09D2-4ACA-A03B-59874F94C98D}" destId="{36D05969-39AC-40C2-AF3A-B69A2AB9EC25}" srcOrd="0" destOrd="0" presId="urn:microsoft.com/office/officeart/2009/3/layout/HorizontalOrganizationChart"/>
    <dgm:cxn modelId="{BACC70BD-15E1-4233-BF4C-19A4AC682B63}" type="presOf" srcId="{661FCC12-3F85-486E-9E2C-FBC6DEC85A22}" destId="{AA091D5A-A78A-473C-B4F5-17F3E76CC5F0}" srcOrd="0" destOrd="0" presId="urn:microsoft.com/office/officeart/2009/3/layout/HorizontalOrganizationChart"/>
    <dgm:cxn modelId="{7D1AE16E-A3B8-43BE-A86E-681FD3325514}" type="presParOf" srcId="{AA091D5A-A78A-473C-B4F5-17F3E76CC5F0}" destId="{9ECE9742-E706-42A7-B37C-80F4AF9E7F10}" srcOrd="0" destOrd="0" presId="urn:microsoft.com/office/officeart/2009/3/layout/HorizontalOrganizationChart"/>
    <dgm:cxn modelId="{BFF14624-C076-413D-BE28-171343ECABB9}" type="presParOf" srcId="{9ECE9742-E706-42A7-B37C-80F4AF9E7F10}" destId="{EC00C67A-C50C-4FDA-AE70-D0CE66EBDF91}" srcOrd="0" destOrd="0" presId="urn:microsoft.com/office/officeart/2009/3/layout/HorizontalOrganizationChart"/>
    <dgm:cxn modelId="{80D84521-CA63-4B7C-ABDF-076366A2AA7E}" type="presParOf" srcId="{EC00C67A-C50C-4FDA-AE70-D0CE66EBDF91}" destId="{0F59959C-B954-4040-BF01-33DA0C890A2C}" srcOrd="0" destOrd="0" presId="urn:microsoft.com/office/officeart/2009/3/layout/HorizontalOrganizationChart"/>
    <dgm:cxn modelId="{0DE945DC-D802-433E-969E-4C0601ED06F1}" type="presParOf" srcId="{EC00C67A-C50C-4FDA-AE70-D0CE66EBDF91}" destId="{1AB84AE0-CC78-45CC-84B5-5E2D2DA1ED54}" srcOrd="1" destOrd="0" presId="urn:microsoft.com/office/officeart/2009/3/layout/HorizontalOrganizationChart"/>
    <dgm:cxn modelId="{0A2BBBF1-E326-454A-8FDE-698DB26E448E}" type="presParOf" srcId="{9ECE9742-E706-42A7-B37C-80F4AF9E7F10}" destId="{F3E13BDD-6CD9-4766-9EBB-E6FB7DEA8D7F}" srcOrd="1" destOrd="0" presId="urn:microsoft.com/office/officeart/2009/3/layout/HorizontalOrganizationChart"/>
    <dgm:cxn modelId="{026E21A8-1E17-40B0-9A5F-C4E88CEF19A3}" type="presParOf" srcId="{9ECE9742-E706-42A7-B37C-80F4AF9E7F10}" destId="{19DDB9DF-CC98-4ACE-8A9A-E9FB3966B2D8}" srcOrd="2" destOrd="0" presId="urn:microsoft.com/office/officeart/2009/3/layout/HorizontalOrganizationChart"/>
    <dgm:cxn modelId="{D175992A-91E9-4194-BCB6-9C85262CD16C}" type="presParOf" srcId="{AA091D5A-A78A-473C-B4F5-17F3E76CC5F0}" destId="{40BCA582-3FA1-4864-90B1-600B50DEA00B}" srcOrd="1" destOrd="0" presId="urn:microsoft.com/office/officeart/2009/3/layout/HorizontalOrganizationChart"/>
    <dgm:cxn modelId="{1648CF52-0CD7-4F3C-ACD7-1C00D64E1A02}" type="presParOf" srcId="{40BCA582-3FA1-4864-90B1-600B50DEA00B}" destId="{AE950132-8A98-43D0-B84A-CB14BF2CCFF8}" srcOrd="0" destOrd="0" presId="urn:microsoft.com/office/officeart/2009/3/layout/HorizontalOrganizationChart"/>
    <dgm:cxn modelId="{50D5C14F-7A54-4E85-BFB6-BD1EE4206507}" type="presParOf" srcId="{AE950132-8A98-43D0-B84A-CB14BF2CCFF8}" destId="{ED656250-473D-48D8-9CEB-39D12532E296}" srcOrd="0" destOrd="0" presId="urn:microsoft.com/office/officeart/2009/3/layout/HorizontalOrganizationChart"/>
    <dgm:cxn modelId="{806D51B3-62F8-4E8D-BCF2-C5EAD23108DE}" type="presParOf" srcId="{AE950132-8A98-43D0-B84A-CB14BF2CCFF8}" destId="{25D5595B-039C-4D06-8674-1032A5452257}" srcOrd="1" destOrd="0" presId="urn:microsoft.com/office/officeart/2009/3/layout/HorizontalOrganizationChart"/>
    <dgm:cxn modelId="{189A1B2C-2EE8-4C04-8C02-6FDA4F70E04C}" type="presParOf" srcId="{40BCA582-3FA1-4864-90B1-600B50DEA00B}" destId="{9776735B-61B3-46EA-8A8F-7F0EC4488498}" srcOrd="1" destOrd="0" presId="urn:microsoft.com/office/officeart/2009/3/layout/HorizontalOrganizationChart"/>
    <dgm:cxn modelId="{05F48FDA-0656-4689-B869-F4D4D940C434}" type="presParOf" srcId="{9776735B-61B3-46EA-8A8F-7F0EC4488498}" destId="{FB2B1857-A65E-4928-8537-6DD9E52115CD}" srcOrd="0" destOrd="0" presId="urn:microsoft.com/office/officeart/2009/3/layout/HorizontalOrganizationChart"/>
    <dgm:cxn modelId="{4F6986DF-3AF1-4CCD-8AF9-DC7FE9BA2AE1}" type="presParOf" srcId="{9776735B-61B3-46EA-8A8F-7F0EC4488498}" destId="{05242AE6-536A-4120-A5F0-24890D13A4A2}" srcOrd="1" destOrd="0" presId="urn:microsoft.com/office/officeart/2009/3/layout/HorizontalOrganizationChart"/>
    <dgm:cxn modelId="{94022444-0CF7-498B-ACFB-90B192D30E1E}" type="presParOf" srcId="{05242AE6-536A-4120-A5F0-24890D13A4A2}" destId="{AE7B1D9E-C0BD-4C4E-9A75-082976EAFBF9}" srcOrd="0" destOrd="0" presId="urn:microsoft.com/office/officeart/2009/3/layout/HorizontalOrganizationChart"/>
    <dgm:cxn modelId="{455AE939-0C6F-4AB5-8E14-272C5C89FD6C}" type="presParOf" srcId="{AE7B1D9E-C0BD-4C4E-9A75-082976EAFBF9}" destId="{DA2D9BE6-B4FC-42D8-A272-E01928318DDB}" srcOrd="0" destOrd="0" presId="urn:microsoft.com/office/officeart/2009/3/layout/HorizontalOrganizationChart"/>
    <dgm:cxn modelId="{D6D17AD4-F1E0-4263-A028-AF6DF8DB0213}" type="presParOf" srcId="{AE7B1D9E-C0BD-4C4E-9A75-082976EAFBF9}" destId="{0ABEE33A-0BE6-4E8B-B6B8-C1ADC16BEDD4}" srcOrd="1" destOrd="0" presId="urn:microsoft.com/office/officeart/2009/3/layout/HorizontalOrganizationChart"/>
    <dgm:cxn modelId="{8A769C86-009E-4AE4-BD6F-219B2785819B}" type="presParOf" srcId="{05242AE6-536A-4120-A5F0-24890D13A4A2}" destId="{2650A0E7-CCCD-47EC-B985-31D8A016831C}" srcOrd="1" destOrd="0" presId="urn:microsoft.com/office/officeart/2009/3/layout/HorizontalOrganizationChart"/>
    <dgm:cxn modelId="{E6032039-4447-4357-A422-9A8D3B7C3933}" type="presParOf" srcId="{05242AE6-536A-4120-A5F0-24890D13A4A2}" destId="{8A1D462D-5138-476B-AC40-EFD1328B4C68}" srcOrd="2" destOrd="0" presId="urn:microsoft.com/office/officeart/2009/3/layout/HorizontalOrganizationChart"/>
    <dgm:cxn modelId="{F26281E9-A4DE-452A-88EB-B9457AE18443}" type="presParOf" srcId="{9776735B-61B3-46EA-8A8F-7F0EC4488498}" destId="{94CF6A96-CE47-4452-A0ED-A0AC3B6C1DAD}" srcOrd="2" destOrd="0" presId="urn:microsoft.com/office/officeart/2009/3/layout/HorizontalOrganizationChart"/>
    <dgm:cxn modelId="{17941F76-190A-4501-9D49-84391AD9B9A6}" type="presParOf" srcId="{9776735B-61B3-46EA-8A8F-7F0EC4488498}" destId="{E73EDA6C-831F-437A-BDE6-4BDBFD758195}" srcOrd="3" destOrd="0" presId="urn:microsoft.com/office/officeart/2009/3/layout/HorizontalOrganizationChart"/>
    <dgm:cxn modelId="{F2CC5279-D5D0-4D59-98C1-1C75D6B04E32}" type="presParOf" srcId="{E73EDA6C-831F-437A-BDE6-4BDBFD758195}" destId="{B8A47D5B-54F8-4A24-8482-5B445A57933E}" srcOrd="0" destOrd="0" presId="urn:microsoft.com/office/officeart/2009/3/layout/HorizontalOrganizationChart"/>
    <dgm:cxn modelId="{81074798-97FE-409D-B16C-E6CAAE9B1168}" type="presParOf" srcId="{B8A47D5B-54F8-4A24-8482-5B445A57933E}" destId="{5F495FB0-1DAE-456F-AF12-6DCC85E429CE}" srcOrd="0" destOrd="0" presId="urn:microsoft.com/office/officeart/2009/3/layout/HorizontalOrganizationChart"/>
    <dgm:cxn modelId="{BC572A73-B0CD-4707-A1C0-332522CEEF0B}" type="presParOf" srcId="{B8A47D5B-54F8-4A24-8482-5B445A57933E}" destId="{83DB23D0-FC53-4DF8-9A49-8D28583B8B7F}" srcOrd="1" destOrd="0" presId="urn:microsoft.com/office/officeart/2009/3/layout/HorizontalOrganizationChart"/>
    <dgm:cxn modelId="{270D0BD2-EAC8-4319-9001-7E669F6A5DCC}" type="presParOf" srcId="{E73EDA6C-831F-437A-BDE6-4BDBFD758195}" destId="{462D0200-202C-4558-AF8D-3202BF5FD17C}" srcOrd="1" destOrd="0" presId="urn:microsoft.com/office/officeart/2009/3/layout/HorizontalOrganizationChart"/>
    <dgm:cxn modelId="{CC0DDC4A-9D1C-46BC-9B86-4D6F6414848C}" type="presParOf" srcId="{E73EDA6C-831F-437A-BDE6-4BDBFD758195}" destId="{F7F885DA-ABBD-480B-9D25-670FF7285188}" srcOrd="2" destOrd="0" presId="urn:microsoft.com/office/officeart/2009/3/layout/HorizontalOrganizationChart"/>
    <dgm:cxn modelId="{99C97BAD-B59C-4683-8B74-7EDEEA632D2A}" type="presParOf" srcId="{9776735B-61B3-46EA-8A8F-7F0EC4488498}" destId="{554FB258-A5C8-4456-9BA7-26A88BB60E48}" srcOrd="4" destOrd="0" presId="urn:microsoft.com/office/officeart/2009/3/layout/HorizontalOrganizationChart"/>
    <dgm:cxn modelId="{8DCF396C-917F-4D64-B840-C79B197E73FD}" type="presParOf" srcId="{9776735B-61B3-46EA-8A8F-7F0EC4488498}" destId="{42E1B3DB-267B-4380-9913-0E6351F40C10}" srcOrd="5" destOrd="0" presId="urn:microsoft.com/office/officeart/2009/3/layout/HorizontalOrganizationChart"/>
    <dgm:cxn modelId="{A89BD427-A7CD-4D66-B118-6115602608B0}" type="presParOf" srcId="{42E1B3DB-267B-4380-9913-0E6351F40C10}" destId="{10067E26-48E6-4FD9-8EDA-1866C90D1D65}" srcOrd="0" destOrd="0" presId="urn:microsoft.com/office/officeart/2009/3/layout/HorizontalOrganizationChart"/>
    <dgm:cxn modelId="{9BFB2729-4B2F-409C-BADF-FD767438D3D2}" type="presParOf" srcId="{10067E26-48E6-4FD9-8EDA-1866C90D1D65}" destId="{D2A7C01F-2DDC-4551-BC62-0B0C5EBF7A40}" srcOrd="0" destOrd="0" presId="urn:microsoft.com/office/officeart/2009/3/layout/HorizontalOrganizationChart"/>
    <dgm:cxn modelId="{A088BC7B-814C-4EAB-83B4-4906C1D81232}" type="presParOf" srcId="{10067E26-48E6-4FD9-8EDA-1866C90D1D65}" destId="{B59D7EBB-0285-4973-9A56-2B768029B03E}" srcOrd="1" destOrd="0" presId="urn:microsoft.com/office/officeart/2009/3/layout/HorizontalOrganizationChart"/>
    <dgm:cxn modelId="{CA0759BE-43C9-4E3E-995E-CE207DBD5DFE}" type="presParOf" srcId="{42E1B3DB-267B-4380-9913-0E6351F40C10}" destId="{7531A8EC-53F9-4844-A79A-70DE661C7E08}" srcOrd="1" destOrd="0" presId="urn:microsoft.com/office/officeart/2009/3/layout/HorizontalOrganizationChart"/>
    <dgm:cxn modelId="{65CD712B-81EC-46C8-B54E-D57B3FABCB50}" type="presParOf" srcId="{42E1B3DB-267B-4380-9913-0E6351F40C10}" destId="{4CD38E5B-1000-487B-80FB-252C07AA97D5}" srcOrd="2" destOrd="0" presId="urn:microsoft.com/office/officeart/2009/3/layout/HorizontalOrganizationChart"/>
    <dgm:cxn modelId="{1A977243-2F73-4DAA-9CC3-61127465255C}" type="presParOf" srcId="{9776735B-61B3-46EA-8A8F-7F0EC4488498}" destId="{AE6D6B61-35CB-48E6-9E07-EC357F491A56}" srcOrd="6" destOrd="0" presId="urn:microsoft.com/office/officeart/2009/3/layout/HorizontalOrganizationChart"/>
    <dgm:cxn modelId="{374EF55E-9176-4283-A634-F0BFACAA268C}" type="presParOf" srcId="{9776735B-61B3-46EA-8A8F-7F0EC4488498}" destId="{FE85A789-6BAE-44C7-BE60-321274DEA913}" srcOrd="7" destOrd="0" presId="urn:microsoft.com/office/officeart/2009/3/layout/HorizontalOrganizationChart"/>
    <dgm:cxn modelId="{8BE96965-586C-4FAF-8EC1-4D677C37234F}" type="presParOf" srcId="{FE85A789-6BAE-44C7-BE60-321274DEA913}" destId="{01C4CAF2-C66F-4DAF-8D0F-D8808FF8D22E}" srcOrd="0" destOrd="0" presId="urn:microsoft.com/office/officeart/2009/3/layout/HorizontalOrganizationChart"/>
    <dgm:cxn modelId="{528D3DC4-C4CF-44AE-AB85-6CE7DFA745BA}" type="presParOf" srcId="{01C4CAF2-C66F-4DAF-8D0F-D8808FF8D22E}" destId="{D5B2ED65-9E7E-4A9E-9006-F5AA671838CB}" srcOrd="0" destOrd="0" presId="urn:microsoft.com/office/officeart/2009/3/layout/HorizontalOrganizationChart"/>
    <dgm:cxn modelId="{221AD387-3D93-4F6C-A906-5E8161927BF7}" type="presParOf" srcId="{01C4CAF2-C66F-4DAF-8D0F-D8808FF8D22E}" destId="{C54FF64F-0633-4589-8397-2419178C35CB}" srcOrd="1" destOrd="0" presId="urn:microsoft.com/office/officeart/2009/3/layout/HorizontalOrganizationChart"/>
    <dgm:cxn modelId="{31FA8069-24F9-4007-85F6-A58644C267BB}" type="presParOf" srcId="{FE85A789-6BAE-44C7-BE60-321274DEA913}" destId="{C4954DC3-3151-4608-92FC-018FDBDE0827}" srcOrd="1" destOrd="0" presId="urn:microsoft.com/office/officeart/2009/3/layout/HorizontalOrganizationChart"/>
    <dgm:cxn modelId="{0970CB6B-E3DA-4FF0-8511-99688DF21279}" type="presParOf" srcId="{FE85A789-6BAE-44C7-BE60-321274DEA913}" destId="{FF4772D3-759E-468B-83C4-3763A374A789}" srcOrd="2" destOrd="0" presId="urn:microsoft.com/office/officeart/2009/3/layout/HorizontalOrganizationChart"/>
    <dgm:cxn modelId="{AC06AE65-691B-48B5-A25A-8589242FEFC5}" type="presParOf" srcId="{40BCA582-3FA1-4864-90B1-600B50DEA00B}" destId="{2823F34C-6DAC-4C29-BB06-ACA37B94AD66}" srcOrd="2" destOrd="0" presId="urn:microsoft.com/office/officeart/2009/3/layout/HorizontalOrganizationChart"/>
    <dgm:cxn modelId="{C5E914E9-FE99-4675-86B3-2E49766E3ACD}" type="presParOf" srcId="{AA091D5A-A78A-473C-B4F5-17F3E76CC5F0}" destId="{86A668E3-6602-4C29-B7EC-8F09D39F8CC8}" srcOrd="2" destOrd="0" presId="urn:microsoft.com/office/officeart/2009/3/layout/HorizontalOrganizationChart"/>
    <dgm:cxn modelId="{9A5F2891-3E6F-4847-A5EB-C632D5175624}" type="presParOf" srcId="{86A668E3-6602-4C29-B7EC-8F09D39F8CC8}" destId="{A85477AD-2E9F-413C-8DA3-DFC3338D29A9}" srcOrd="0" destOrd="0" presId="urn:microsoft.com/office/officeart/2009/3/layout/HorizontalOrganizationChart"/>
    <dgm:cxn modelId="{FAF37D4F-CCAE-4105-9E99-4D8BF1264B9E}" type="presParOf" srcId="{A85477AD-2E9F-413C-8DA3-DFC3338D29A9}" destId="{F8494F0F-3B1B-4D30-B8AA-A763A3261D60}" srcOrd="0" destOrd="0" presId="urn:microsoft.com/office/officeart/2009/3/layout/HorizontalOrganizationChart"/>
    <dgm:cxn modelId="{9E0DCDAD-0ABD-4B20-BD0F-8D7F1A35EA11}" type="presParOf" srcId="{A85477AD-2E9F-413C-8DA3-DFC3338D29A9}" destId="{C3C273A9-E2EF-44F2-8222-E1BBC4BA16F5}" srcOrd="1" destOrd="0" presId="urn:microsoft.com/office/officeart/2009/3/layout/HorizontalOrganizationChart"/>
    <dgm:cxn modelId="{1C010B10-0EC8-424B-A0CB-9ABBC4147363}" type="presParOf" srcId="{86A668E3-6602-4C29-B7EC-8F09D39F8CC8}" destId="{C1ED17AA-494D-4AB4-A71B-E0137DE5D26E}" srcOrd="1" destOrd="0" presId="urn:microsoft.com/office/officeart/2009/3/layout/HorizontalOrganizationChart"/>
    <dgm:cxn modelId="{D7BFFF0E-F2F6-4085-99CC-7481AA610E16}" type="presParOf" srcId="{C1ED17AA-494D-4AB4-A71B-E0137DE5D26E}" destId="{A0C18F86-F83D-4D7F-9F4A-99E49685DB6F}" srcOrd="0" destOrd="0" presId="urn:microsoft.com/office/officeart/2009/3/layout/HorizontalOrganizationChart"/>
    <dgm:cxn modelId="{018E30BB-A16D-47A7-AE0B-B031149172AC}" type="presParOf" srcId="{C1ED17AA-494D-4AB4-A71B-E0137DE5D26E}" destId="{F0946A0E-1DAE-4B44-99AC-B8503180AFA1}" srcOrd="1" destOrd="0" presId="urn:microsoft.com/office/officeart/2009/3/layout/HorizontalOrganizationChart"/>
    <dgm:cxn modelId="{90701D22-A75A-410F-B6BA-CB596A3C09FA}" type="presParOf" srcId="{F0946A0E-1DAE-4B44-99AC-B8503180AFA1}" destId="{E99A4705-F0C1-491D-BE80-E098FD3F707F}" srcOrd="0" destOrd="0" presId="urn:microsoft.com/office/officeart/2009/3/layout/HorizontalOrganizationChart"/>
    <dgm:cxn modelId="{C1369A9B-C1E6-485C-8422-379D978F5BA1}" type="presParOf" srcId="{E99A4705-F0C1-491D-BE80-E098FD3F707F}" destId="{41DB7418-B1B9-437B-B688-D09926C826DB}" srcOrd="0" destOrd="0" presId="urn:microsoft.com/office/officeart/2009/3/layout/HorizontalOrganizationChart"/>
    <dgm:cxn modelId="{A8B1E089-1DCC-4C0B-923B-6FE39DDC7DB1}" type="presParOf" srcId="{E99A4705-F0C1-491D-BE80-E098FD3F707F}" destId="{AFEDCE10-5577-4546-B24A-47B3F84741CB}" srcOrd="1" destOrd="0" presId="urn:microsoft.com/office/officeart/2009/3/layout/HorizontalOrganizationChart"/>
    <dgm:cxn modelId="{B12A696F-5CB7-40BD-AC54-D1CFA7758C46}" type="presParOf" srcId="{F0946A0E-1DAE-4B44-99AC-B8503180AFA1}" destId="{56267E22-5952-487B-8B85-581FF5244B1E}" srcOrd="1" destOrd="0" presId="urn:microsoft.com/office/officeart/2009/3/layout/HorizontalOrganizationChart"/>
    <dgm:cxn modelId="{48D4FF18-6AA6-4E0C-9365-9C27DAB75A53}" type="presParOf" srcId="{F0946A0E-1DAE-4B44-99AC-B8503180AFA1}" destId="{A4FAEA95-C6AE-403C-9F2A-7E8AB81C9001}" srcOrd="2" destOrd="0" presId="urn:microsoft.com/office/officeart/2009/3/layout/HorizontalOrganizationChart"/>
    <dgm:cxn modelId="{C59CB52D-D2E4-4166-9BC5-E9D60966E32D}" type="presParOf" srcId="{C1ED17AA-494D-4AB4-A71B-E0137DE5D26E}" destId="{66346026-7641-491B-9B71-A3C9A8F63464}" srcOrd="2" destOrd="0" presId="urn:microsoft.com/office/officeart/2009/3/layout/HorizontalOrganizationChart"/>
    <dgm:cxn modelId="{1CA10419-D8CC-4E20-930F-43661E70863C}" type="presParOf" srcId="{C1ED17AA-494D-4AB4-A71B-E0137DE5D26E}" destId="{1A38BE9D-7DEF-4ED6-988F-7177A0F9DD88}" srcOrd="3" destOrd="0" presId="urn:microsoft.com/office/officeart/2009/3/layout/HorizontalOrganizationChart"/>
    <dgm:cxn modelId="{D4F648EA-81C8-49E4-9A29-9B12032FC6DE}" type="presParOf" srcId="{1A38BE9D-7DEF-4ED6-988F-7177A0F9DD88}" destId="{FA7CA2E3-BCDC-4A7B-80ED-F886D3CEDDBB}" srcOrd="0" destOrd="0" presId="urn:microsoft.com/office/officeart/2009/3/layout/HorizontalOrganizationChart"/>
    <dgm:cxn modelId="{72D56CAF-7C7D-42EC-9C0D-23870E9EF170}" type="presParOf" srcId="{FA7CA2E3-BCDC-4A7B-80ED-F886D3CEDDBB}" destId="{B2C31F5E-A456-457C-8DB8-5657884A6657}" srcOrd="0" destOrd="0" presId="urn:microsoft.com/office/officeart/2009/3/layout/HorizontalOrganizationChart"/>
    <dgm:cxn modelId="{DA428C0F-F9D7-4177-8DA9-88903A3D1ECE}" type="presParOf" srcId="{FA7CA2E3-BCDC-4A7B-80ED-F886D3CEDDBB}" destId="{19029A50-08FF-4BBD-AA79-11BF6E344BF1}" srcOrd="1" destOrd="0" presId="urn:microsoft.com/office/officeart/2009/3/layout/HorizontalOrganizationChart"/>
    <dgm:cxn modelId="{54FBE888-4201-404D-BB8A-B76D4725C23D}" type="presParOf" srcId="{1A38BE9D-7DEF-4ED6-988F-7177A0F9DD88}" destId="{0EEBB456-DDDF-4F7F-B50A-51B1F1328C98}" srcOrd="1" destOrd="0" presId="urn:microsoft.com/office/officeart/2009/3/layout/HorizontalOrganizationChart"/>
    <dgm:cxn modelId="{F503D009-94CA-433C-80EF-AA39B82DCF61}" type="presParOf" srcId="{1A38BE9D-7DEF-4ED6-988F-7177A0F9DD88}" destId="{963CD09A-1475-4110-AE5E-B21DD01C1D24}" srcOrd="2" destOrd="0" presId="urn:microsoft.com/office/officeart/2009/3/layout/HorizontalOrganizationChart"/>
    <dgm:cxn modelId="{4270C67E-58BD-4CEA-BF06-247A600E5F4D}" type="presParOf" srcId="{86A668E3-6602-4C29-B7EC-8F09D39F8CC8}" destId="{651D3385-A93F-4A8F-A448-4A21DEC0FEF7}" srcOrd="2" destOrd="0" presId="urn:microsoft.com/office/officeart/2009/3/layout/HorizontalOrganizationChart"/>
    <dgm:cxn modelId="{734986A0-08F5-4659-83E2-CF16780D438A}" type="presParOf" srcId="{AA091D5A-A78A-473C-B4F5-17F3E76CC5F0}" destId="{1510217A-2C11-4EE3-AFFA-78FBE5C7BDFB}" srcOrd="3" destOrd="0" presId="urn:microsoft.com/office/officeart/2009/3/layout/HorizontalOrganizationChart"/>
    <dgm:cxn modelId="{FE155EFE-9000-456B-A3EF-E3976708C8E9}" type="presParOf" srcId="{1510217A-2C11-4EE3-AFFA-78FBE5C7BDFB}" destId="{50DBEB5B-D8C5-4EF3-8CC5-3587091E8F27}" srcOrd="0" destOrd="0" presId="urn:microsoft.com/office/officeart/2009/3/layout/HorizontalOrganizationChart"/>
    <dgm:cxn modelId="{84BBB7A6-9949-448A-914C-EF08FF01FC2B}" type="presParOf" srcId="{50DBEB5B-D8C5-4EF3-8CC5-3587091E8F27}" destId="{EC563941-FC80-4E73-B22A-95FEFD790FB2}" srcOrd="0" destOrd="0" presId="urn:microsoft.com/office/officeart/2009/3/layout/HorizontalOrganizationChart"/>
    <dgm:cxn modelId="{B48F418B-D1AD-4B51-95EE-ED33D4CD5439}" type="presParOf" srcId="{50DBEB5B-D8C5-4EF3-8CC5-3587091E8F27}" destId="{9E2A09EF-BA7B-464D-8400-F7F23E3178EC}" srcOrd="1" destOrd="0" presId="urn:microsoft.com/office/officeart/2009/3/layout/HorizontalOrganizationChart"/>
    <dgm:cxn modelId="{8A1F6C23-05AD-461F-98BF-803F86B2F890}" type="presParOf" srcId="{1510217A-2C11-4EE3-AFFA-78FBE5C7BDFB}" destId="{B65C712B-0CC5-4134-92A7-629556CBB3E6}" srcOrd="1" destOrd="0" presId="urn:microsoft.com/office/officeart/2009/3/layout/HorizontalOrganizationChart"/>
    <dgm:cxn modelId="{BF542EE8-49E6-4916-BF21-EF963DA28C1D}" type="presParOf" srcId="{B65C712B-0CC5-4134-92A7-629556CBB3E6}" destId="{C86FEC84-704F-4CBF-A85B-009E192C9700}" srcOrd="0" destOrd="0" presId="urn:microsoft.com/office/officeart/2009/3/layout/HorizontalOrganizationChart"/>
    <dgm:cxn modelId="{855402C5-4D54-4944-8099-6318CF7715B7}" type="presParOf" srcId="{B65C712B-0CC5-4134-92A7-629556CBB3E6}" destId="{CF65F2D5-1322-4361-9046-B9E143E42D70}" srcOrd="1" destOrd="0" presId="urn:microsoft.com/office/officeart/2009/3/layout/HorizontalOrganizationChart"/>
    <dgm:cxn modelId="{4CFC8C80-9A8D-4626-BBD8-622986EA4F91}" type="presParOf" srcId="{CF65F2D5-1322-4361-9046-B9E143E42D70}" destId="{5BA8F9BA-196F-48AF-B334-4855B962F579}" srcOrd="0" destOrd="0" presId="urn:microsoft.com/office/officeart/2009/3/layout/HorizontalOrganizationChart"/>
    <dgm:cxn modelId="{028AA504-0BF3-4A52-A83F-E6A5E33B47AC}" type="presParOf" srcId="{5BA8F9BA-196F-48AF-B334-4855B962F579}" destId="{7C807020-7F58-43F9-A7FD-F3520D6F8A1A}" srcOrd="0" destOrd="0" presId="urn:microsoft.com/office/officeart/2009/3/layout/HorizontalOrganizationChart"/>
    <dgm:cxn modelId="{7A092A91-7575-4BE6-93C8-57B0D2977F03}" type="presParOf" srcId="{5BA8F9BA-196F-48AF-B334-4855B962F579}" destId="{F8CB83DD-8D3E-43C1-8DE2-B57FB5FBE0E2}" srcOrd="1" destOrd="0" presId="urn:microsoft.com/office/officeart/2009/3/layout/HorizontalOrganizationChart"/>
    <dgm:cxn modelId="{867DF11F-39E4-4CF0-9D42-C8E5C4A1A180}" type="presParOf" srcId="{CF65F2D5-1322-4361-9046-B9E143E42D70}" destId="{438D6FDC-9297-4F5D-8098-47990D7D5A42}" srcOrd="1" destOrd="0" presId="urn:microsoft.com/office/officeart/2009/3/layout/HorizontalOrganizationChart"/>
    <dgm:cxn modelId="{A7ADDDF2-C268-486C-B043-020E16DBA601}" type="presParOf" srcId="{438D6FDC-9297-4F5D-8098-47990D7D5A42}" destId="{4C62C6A0-0EB9-469C-AECB-1B19996340A7}" srcOrd="0" destOrd="0" presId="urn:microsoft.com/office/officeart/2009/3/layout/HorizontalOrganizationChart"/>
    <dgm:cxn modelId="{01F7D28B-2506-4AFA-A7F5-D4BF4E5F1B3E}" type="presParOf" srcId="{438D6FDC-9297-4F5D-8098-47990D7D5A42}" destId="{BD0B01CC-1755-432C-B735-A9ABD5967F01}" srcOrd="1" destOrd="0" presId="urn:microsoft.com/office/officeart/2009/3/layout/HorizontalOrganizationChart"/>
    <dgm:cxn modelId="{E7E7D42D-B6B5-49CB-800E-E763D8ED4212}" type="presParOf" srcId="{BD0B01CC-1755-432C-B735-A9ABD5967F01}" destId="{49431786-5B1B-4B19-A651-E8DAE08EA0C8}" srcOrd="0" destOrd="0" presId="urn:microsoft.com/office/officeart/2009/3/layout/HorizontalOrganizationChart"/>
    <dgm:cxn modelId="{964FD8F2-9652-4EB1-80D4-42707E15DA5F}" type="presParOf" srcId="{49431786-5B1B-4B19-A651-E8DAE08EA0C8}" destId="{7A66FF49-1BFF-4B8A-B5F9-1ED7C702333A}" srcOrd="0" destOrd="0" presId="urn:microsoft.com/office/officeart/2009/3/layout/HorizontalOrganizationChart"/>
    <dgm:cxn modelId="{E676B923-930A-458C-AFA6-F21C37D8EF8A}" type="presParOf" srcId="{49431786-5B1B-4B19-A651-E8DAE08EA0C8}" destId="{7CEE7A3F-F460-4971-9C94-B212833A00A6}" srcOrd="1" destOrd="0" presId="urn:microsoft.com/office/officeart/2009/3/layout/HorizontalOrganizationChart"/>
    <dgm:cxn modelId="{C4FD2D37-4A55-487B-B5CF-652D8D0955FB}" type="presParOf" srcId="{BD0B01CC-1755-432C-B735-A9ABD5967F01}" destId="{78CC7F7C-4814-4D3A-AB88-0949555D6568}" srcOrd="1" destOrd="0" presId="urn:microsoft.com/office/officeart/2009/3/layout/HorizontalOrganizationChart"/>
    <dgm:cxn modelId="{59F9A13C-4804-409C-B07F-EA39DF405653}" type="presParOf" srcId="{BD0B01CC-1755-432C-B735-A9ABD5967F01}" destId="{9F190B98-4DCA-4511-AA65-66AEA043B447}" srcOrd="2" destOrd="0" presId="urn:microsoft.com/office/officeart/2009/3/layout/HorizontalOrganizationChart"/>
    <dgm:cxn modelId="{47D355E7-48F8-4F18-AE6B-3CFF470B66FD}" type="presParOf" srcId="{438D6FDC-9297-4F5D-8098-47990D7D5A42}" destId="{260CAD40-90D0-4587-902C-A82B95707CD8}" srcOrd="2" destOrd="0" presId="urn:microsoft.com/office/officeart/2009/3/layout/HorizontalOrganizationChart"/>
    <dgm:cxn modelId="{8719E757-9A30-4B29-8FFC-9B3FE415A942}" type="presParOf" srcId="{438D6FDC-9297-4F5D-8098-47990D7D5A42}" destId="{59723A99-65B4-4774-A52E-9293BF878157}" srcOrd="3" destOrd="0" presId="urn:microsoft.com/office/officeart/2009/3/layout/HorizontalOrganizationChart"/>
    <dgm:cxn modelId="{04744006-D889-4744-92DA-07A17161E0D7}" type="presParOf" srcId="{59723A99-65B4-4774-A52E-9293BF878157}" destId="{373BCDF4-AED9-4CF0-8F46-447260B9AC53}" srcOrd="0" destOrd="0" presId="urn:microsoft.com/office/officeart/2009/3/layout/HorizontalOrganizationChart"/>
    <dgm:cxn modelId="{31FFEC24-B996-462B-8A10-647A0D944941}" type="presParOf" srcId="{373BCDF4-AED9-4CF0-8F46-447260B9AC53}" destId="{A6824159-21E7-432B-93B2-31DAB04FB791}" srcOrd="0" destOrd="0" presId="urn:microsoft.com/office/officeart/2009/3/layout/HorizontalOrganizationChart"/>
    <dgm:cxn modelId="{BD20C15E-6EEF-44F3-8928-EC4E21E190A4}" type="presParOf" srcId="{373BCDF4-AED9-4CF0-8F46-447260B9AC53}" destId="{732CDAFE-B7D1-4B11-A359-88671DA8C86D}" srcOrd="1" destOrd="0" presId="urn:microsoft.com/office/officeart/2009/3/layout/HorizontalOrganizationChart"/>
    <dgm:cxn modelId="{4AAE17F1-8358-4157-B1DF-8ADC4880F31B}" type="presParOf" srcId="{59723A99-65B4-4774-A52E-9293BF878157}" destId="{64724212-1DF2-4818-A8BE-21257A3FFE71}" srcOrd="1" destOrd="0" presId="urn:microsoft.com/office/officeart/2009/3/layout/HorizontalOrganizationChart"/>
    <dgm:cxn modelId="{C21381C2-1D99-4C75-83BA-B1947C23FFAF}" type="presParOf" srcId="{59723A99-65B4-4774-A52E-9293BF878157}" destId="{19BEEB11-6013-45FB-A7CA-A7BCB45261C3}" srcOrd="2" destOrd="0" presId="urn:microsoft.com/office/officeart/2009/3/layout/HorizontalOrganizationChart"/>
    <dgm:cxn modelId="{B8E3A631-A326-471D-B7D6-3D136A218111}" type="presParOf" srcId="{438D6FDC-9297-4F5D-8098-47990D7D5A42}" destId="{59C737E9-DFB1-4DD8-AF27-02D0E656808A}" srcOrd="4" destOrd="0" presId="urn:microsoft.com/office/officeart/2009/3/layout/HorizontalOrganizationChart"/>
    <dgm:cxn modelId="{331DDBD6-CDB5-4D95-9347-632130262900}" type="presParOf" srcId="{438D6FDC-9297-4F5D-8098-47990D7D5A42}" destId="{9EA1FF8F-3F7E-4D34-9FA0-949FBA4BE30A}" srcOrd="5" destOrd="0" presId="urn:microsoft.com/office/officeart/2009/3/layout/HorizontalOrganizationChart"/>
    <dgm:cxn modelId="{2B9E4979-4F94-40D6-A654-AE498E79BDDE}" type="presParOf" srcId="{9EA1FF8F-3F7E-4D34-9FA0-949FBA4BE30A}" destId="{D5FEA24E-6A1C-419F-994A-15C25DAF7DED}" srcOrd="0" destOrd="0" presId="urn:microsoft.com/office/officeart/2009/3/layout/HorizontalOrganizationChart"/>
    <dgm:cxn modelId="{D45E90AF-A92F-4B93-8B14-8B1CA0552CD6}" type="presParOf" srcId="{D5FEA24E-6A1C-419F-994A-15C25DAF7DED}" destId="{B8F26FF8-A45D-464D-BB59-88558B771787}" srcOrd="0" destOrd="0" presId="urn:microsoft.com/office/officeart/2009/3/layout/HorizontalOrganizationChart"/>
    <dgm:cxn modelId="{8F270733-0FAF-4C3C-81F5-350FA9BEC79A}" type="presParOf" srcId="{D5FEA24E-6A1C-419F-994A-15C25DAF7DED}" destId="{7E1A2EBD-C7A2-4E86-860B-D7C80DD02043}" srcOrd="1" destOrd="0" presId="urn:microsoft.com/office/officeart/2009/3/layout/HorizontalOrganizationChart"/>
    <dgm:cxn modelId="{1F72010E-812A-44BA-B2E8-CEE28BD117E9}" type="presParOf" srcId="{9EA1FF8F-3F7E-4D34-9FA0-949FBA4BE30A}" destId="{BFC19A8D-E2A1-4E7A-89C7-A876BE513F93}" srcOrd="1" destOrd="0" presId="urn:microsoft.com/office/officeart/2009/3/layout/HorizontalOrganizationChart"/>
    <dgm:cxn modelId="{EE73F0D0-0C99-43D1-9384-A28463BC658B}" type="presParOf" srcId="{9EA1FF8F-3F7E-4D34-9FA0-949FBA4BE30A}" destId="{31848D7F-E32B-4932-BA97-523711D0C993}" srcOrd="2" destOrd="0" presId="urn:microsoft.com/office/officeart/2009/3/layout/HorizontalOrganizationChart"/>
    <dgm:cxn modelId="{0E8F1266-E38B-41B4-8357-87E4C61EAC64}" type="presParOf" srcId="{438D6FDC-9297-4F5D-8098-47990D7D5A42}" destId="{86D99E70-F0B1-4255-835C-09480C00196A}" srcOrd="6" destOrd="0" presId="urn:microsoft.com/office/officeart/2009/3/layout/HorizontalOrganizationChart"/>
    <dgm:cxn modelId="{09ABAC75-351A-4394-99C0-5B8BE0F68973}" type="presParOf" srcId="{438D6FDC-9297-4F5D-8098-47990D7D5A42}" destId="{5F4E38BF-AB41-4A8B-9342-47FEA3FF637C}" srcOrd="7" destOrd="0" presId="urn:microsoft.com/office/officeart/2009/3/layout/HorizontalOrganizationChart"/>
    <dgm:cxn modelId="{34188DF5-32EC-46D9-85C4-BA926B433036}" type="presParOf" srcId="{5F4E38BF-AB41-4A8B-9342-47FEA3FF637C}" destId="{FF041230-34F9-4464-8B14-2B05BC0106E1}" srcOrd="0" destOrd="0" presId="urn:microsoft.com/office/officeart/2009/3/layout/HorizontalOrganizationChart"/>
    <dgm:cxn modelId="{8F73515A-B299-4D51-87EC-0B8DD84192DD}" type="presParOf" srcId="{FF041230-34F9-4464-8B14-2B05BC0106E1}" destId="{1ACB2BFE-1962-48AD-A278-85DD29D9D2F3}" srcOrd="0" destOrd="0" presId="urn:microsoft.com/office/officeart/2009/3/layout/HorizontalOrganizationChart"/>
    <dgm:cxn modelId="{A9D25D82-74AE-4D3F-B59C-D8816FB760C5}" type="presParOf" srcId="{FF041230-34F9-4464-8B14-2B05BC0106E1}" destId="{5834CC46-386A-43FF-B3C4-5FA0C3E09E03}" srcOrd="1" destOrd="0" presId="urn:microsoft.com/office/officeart/2009/3/layout/HorizontalOrganizationChart"/>
    <dgm:cxn modelId="{1E3BDCB2-4CD0-4AE6-9907-F1D0306BC7E7}" type="presParOf" srcId="{5F4E38BF-AB41-4A8B-9342-47FEA3FF637C}" destId="{4295F958-EFD1-49D5-B796-708E8B258E71}" srcOrd="1" destOrd="0" presId="urn:microsoft.com/office/officeart/2009/3/layout/HorizontalOrganizationChart"/>
    <dgm:cxn modelId="{DCEEA921-920E-4D24-B700-BEBE328AFB3D}" type="presParOf" srcId="{5F4E38BF-AB41-4A8B-9342-47FEA3FF637C}" destId="{640258A4-CF66-41D6-8745-C1C62192BC93}" srcOrd="2" destOrd="0" presId="urn:microsoft.com/office/officeart/2009/3/layout/HorizontalOrganizationChart"/>
    <dgm:cxn modelId="{B5ED8067-AB20-4B49-85E2-24FC6614A8A5}" type="presParOf" srcId="{438D6FDC-9297-4F5D-8098-47990D7D5A42}" destId="{E7AD3C1F-04F4-4930-89D0-76BF2450A6E8}" srcOrd="8" destOrd="0" presId="urn:microsoft.com/office/officeart/2009/3/layout/HorizontalOrganizationChart"/>
    <dgm:cxn modelId="{DE387E6E-942C-4783-890C-956207360A0D}" type="presParOf" srcId="{438D6FDC-9297-4F5D-8098-47990D7D5A42}" destId="{A22206A6-6633-470D-80D2-BC3DD6C6F38D}" srcOrd="9" destOrd="0" presId="urn:microsoft.com/office/officeart/2009/3/layout/HorizontalOrganizationChart"/>
    <dgm:cxn modelId="{63B879FB-596A-4AE8-80EF-1D53A31D4A04}" type="presParOf" srcId="{A22206A6-6633-470D-80D2-BC3DD6C6F38D}" destId="{CB9A3F0F-3D20-4B80-8E5F-5C95312119BE}" srcOrd="0" destOrd="0" presId="urn:microsoft.com/office/officeart/2009/3/layout/HorizontalOrganizationChart"/>
    <dgm:cxn modelId="{F6CF9D68-2D35-406D-8EE8-BA16E183E79D}" type="presParOf" srcId="{CB9A3F0F-3D20-4B80-8E5F-5C95312119BE}" destId="{C4C8022A-6642-4707-A818-133AAC495115}" srcOrd="0" destOrd="0" presId="urn:microsoft.com/office/officeart/2009/3/layout/HorizontalOrganizationChart"/>
    <dgm:cxn modelId="{10A2B787-5BE5-4162-A421-0FDE23BF70CE}" type="presParOf" srcId="{CB9A3F0F-3D20-4B80-8E5F-5C95312119BE}" destId="{A49744AE-7CF7-49F9-ABB1-1E98A17D10FE}" srcOrd="1" destOrd="0" presId="urn:microsoft.com/office/officeart/2009/3/layout/HorizontalOrganizationChart"/>
    <dgm:cxn modelId="{26ECD062-2E71-46EA-8666-8F5F13C7DA79}" type="presParOf" srcId="{A22206A6-6633-470D-80D2-BC3DD6C6F38D}" destId="{DF6F64DA-258F-4D77-85A6-AC5FE533A84E}" srcOrd="1" destOrd="0" presId="urn:microsoft.com/office/officeart/2009/3/layout/HorizontalOrganizationChart"/>
    <dgm:cxn modelId="{BC5ADCD0-E8E0-457E-B6F9-61F02D5D9FCE}" type="presParOf" srcId="{A22206A6-6633-470D-80D2-BC3DD6C6F38D}" destId="{4AA327CB-A7E1-4576-A228-27E5E7B29856}" srcOrd="2" destOrd="0" presId="urn:microsoft.com/office/officeart/2009/3/layout/HorizontalOrganizationChart"/>
    <dgm:cxn modelId="{F7E8424B-9EEB-4E46-A224-66F95EA25D5A}" type="presParOf" srcId="{CF65F2D5-1322-4361-9046-B9E143E42D70}" destId="{0FAF2587-C4B7-43DB-8C92-4B5184EAD1F1}" srcOrd="2" destOrd="0" presId="urn:microsoft.com/office/officeart/2009/3/layout/HorizontalOrganizationChart"/>
    <dgm:cxn modelId="{ECED8E5E-B464-41AF-8733-8EED4B63E056}" type="presParOf" srcId="{1510217A-2C11-4EE3-AFFA-78FBE5C7BDFB}" destId="{D4268A6B-DFB1-4F8A-9407-C17F78596186}" srcOrd="2" destOrd="0" presId="urn:microsoft.com/office/officeart/2009/3/layout/HorizontalOrganizationChart"/>
    <dgm:cxn modelId="{88D8CE47-59C3-4570-9DAD-DB23A13BA518}" type="presParOf" srcId="{AA091D5A-A78A-473C-B4F5-17F3E76CC5F0}" destId="{983518EE-E431-4C84-A14F-538562B6D649}" srcOrd="4" destOrd="0" presId="urn:microsoft.com/office/officeart/2009/3/layout/HorizontalOrganizationChart"/>
    <dgm:cxn modelId="{8B2C6B72-5294-4C6C-AFF7-004E9B0101B6}" type="presParOf" srcId="{983518EE-E431-4C84-A14F-538562B6D649}" destId="{F05E3D7C-924E-4B74-A9F4-E7BA705FE67E}" srcOrd="0" destOrd="0" presId="urn:microsoft.com/office/officeart/2009/3/layout/HorizontalOrganizationChart"/>
    <dgm:cxn modelId="{A9A0FD4C-9019-47E7-9CD3-343DCF1C6EB8}" type="presParOf" srcId="{F05E3D7C-924E-4B74-A9F4-E7BA705FE67E}" destId="{36D05969-39AC-40C2-AF3A-B69A2AB9EC25}" srcOrd="0" destOrd="0" presId="urn:microsoft.com/office/officeart/2009/3/layout/HorizontalOrganizationChart"/>
    <dgm:cxn modelId="{FB384D09-E2CD-4031-8B71-2789E7571BFF}" type="presParOf" srcId="{F05E3D7C-924E-4B74-A9F4-E7BA705FE67E}" destId="{D6EBF1D8-EE6E-4DF7-9D9D-2340C525735B}" srcOrd="1" destOrd="0" presId="urn:microsoft.com/office/officeart/2009/3/layout/HorizontalOrganizationChart"/>
    <dgm:cxn modelId="{950577C0-2767-43AB-BEBE-E1537692ECA1}" type="presParOf" srcId="{983518EE-E431-4C84-A14F-538562B6D649}" destId="{C0A1CF2E-8369-48C7-816F-0D9D14EC7010}" srcOrd="1" destOrd="0" presId="urn:microsoft.com/office/officeart/2009/3/layout/HorizontalOrganizationChart"/>
    <dgm:cxn modelId="{FE444344-EF46-4D95-87F7-AF692FB46AC4}" type="presParOf" srcId="{983518EE-E431-4C84-A14F-538562B6D649}" destId="{A1FFCEE1-F45D-4A88-85D7-684270B9287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D3C1F-04F4-4930-89D0-76BF2450A6E8}">
      <dsp:nvSpPr>
        <dsp:cNvPr id="0" name=""/>
        <dsp:cNvSpPr/>
      </dsp:nvSpPr>
      <dsp:spPr>
        <a:xfrm>
          <a:off x="4612146" y="3335302"/>
          <a:ext cx="1081928" cy="1050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9916" y="0"/>
              </a:lnTo>
              <a:lnTo>
                <a:pt x="959916" y="1050087"/>
              </a:lnTo>
              <a:lnTo>
                <a:pt x="1081928" y="1050087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E70-F0B1-4255-835C-09480C00196A}">
      <dsp:nvSpPr>
        <dsp:cNvPr id="0" name=""/>
        <dsp:cNvSpPr/>
      </dsp:nvSpPr>
      <dsp:spPr>
        <a:xfrm>
          <a:off x="4612146" y="3335302"/>
          <a:ext cx="1081928" cy="525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9916" y="0"/>
              </a:lnTo>
              <a:lnTo>
                <a:pt x="959916" y="525555"/>
              </a:lnTo>
              <a:lnTo>
                <a:pt x="1081928" y="52555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737E9-DFB1-4DD8-AF27-02D0E656808A}">
      <dsp:nvSpPr>
        <dsp:cNvPr id="0" name=""/>
        <dsp:cNvSpPr/>
      </dsp:nvSpPr>
      <dsp:spPr>
        <a:xfrm>
          <a:off x="4612146" y="3289582"/>
          <a:ext cx="10819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59916" y="45720"/>
              </a:lnTo>
              <a:lnTo>
                <a:pt x="959916" y="46624"/>
              </a:lnTo>
              <a:lnTo>
                <a:pt x="1081928" y="4662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CAD40-90D0-4587-902C-A82B95707CD8}">
      <dsp:nvSpPr>
        <dsp:cNvPr id="0" name=""/>
        <dsp:cNvSpPr/>
      </dsp:nvSpPr>
      <dsp:spPr>
        <a:xfrm>
          <a:off x="4612146" y="2811555"/>
          <a:ext cx="1081928" cy="523746"/>
        </a:xfrm>
        <a:custGeom>
          <a:avLst/>
          <a:gdLst/>
          <a:ahLst/>
          <a:cxnLst/>
          <a:rect l="0" t="0" r="0" b="0"/>
          <a:pathLst>
            <a:path>
              <a:moveTo>
                <a:pt x="0" y="523746"/>
              </a:moveTo>
              <a:lnTo>
                <a:pt x="959916" y="523746"/>
              </a:lnTo>
              <a:lnTo>
                <a:pt x="959916" y="0"/>
              </a:lnTo>
              <a:lnTo>
                <a:pt x="1081928" y="0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2C6A0-0EB9-469C-AECB-1B19996340A7}">
      <dsp:nvSpPr>
        <dsp:cNvPr id="0" name=""/>
        <dsp:cNvSpPr/>
      </dsp:nvSpPr>
      <dsp:spPr>
        <a:xfrm>
          <a:off x="4612146" y="2286904"/>
          <a:ext cx="1081928" cy="1048397"/>
        </a:xfrm>
        <a:custGeom>
          <a:avLst/>
          <a:gdLst/>
          <a:ahLst/>
          <a:cxnLst/>
          <a:rect l="0" t="0" r="0" b="0"/>
          <a:pathLst>
            <a:path>
              <a:moveTo>
                <a:pt x="0" y="1048397"/>
              </a:moveTo>
              <a:lnTo>
                <a:pt x="959916" y="1048397"/>
              </a:lnTo>
              <a:lnTo>
                <a:pt x="959916" y="0"/>
              </a:lnTo>
              <a:lnTo>
                <a:pt x="1081928" y="0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EC84-704F-4CBF-A85B-009E192C9700}">
      <dsp:nvSpPr>
        <dsp:cNvPr id="0" name=""/>
        <dsp:cNvSpPr/>
      </dsp:nvSpPr>
      <dsp:spPr>
        <a:xfrm>
          <a:off x="2495313" y="3289582"/>
          <a:ext cx="8967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508"/>
              </a:moveTo>
              <a:lnTo>
                <a:pt x="774702" y="46508"/>
              </a:lnTo>
              <a:lnTo>
                <a:pt x="774702" y="45720"/>
              </a:lnTo>
              <a:lnTo>
                <a:pt x="896714" y="4572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46026-7641-491B-9B71-A3C9A8F63464}">
      <dsp:nvSpPr>
        <dsp:cNvPr id="0" name=""/>
        <dsp:cNvSpPr/>
      </dsp:nvSpPr>
      <dsp:spPr>
        <a:xfrm>
          <a:off x="2495313" y="2549114"/>
          <a:ext cx="896714" cy="261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4702" y="0"/>
              </a:lnTo>
              <a:lnTo>
                <a:pt x="774702" y="261536"/>
              </a:lnTo>
              <a:lnTo>
                <a:pt x="896714" y="26153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18F86-F83D-4D7F-9F4A-99E49685DB6F}">
      <dsp:nvSpPr>
        <dsp:cNvPr id="0" name=""/>
        <dsp:cNvSpPr/>
      </dsp:nvSpPr>
      <dsp:spPr>
        <a:xfrm>
          <a:off x="2495313" y="2286000"/>
          <a:ext cx="896714" cy="263114"/>
        </a:xfrm>
        <a:custGeom>
          <a:avLst/>
          <a:gdLst/>
          <a:ahLst/>
          <a:cxnLst/>
          <a:rect l="0" t="0" r="0" b="0"/>
          <a:pathLst>
            <a:path>
              <a:moveTo>
                <a:pt x="0" y="263114"/>
              </a:moveTo>
              <a:lnTo>
                <a:pt x="774702" y="263114"/>
              </a:lnTo>
              <a:lnTo>
                <a:pt x="774702" y="0"/>
              </a:lnTo>
              <a:lnTo>
                <a:pt x="896714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D6B61-35CB-48E6-9E07-EC357F491A56}">
      <dsp:nvSpPr>
        <dsp:cNvPr id="0" name=""/>
        <dsp:cNvSpPr/>
      </dsp:nvSpPr>
      <dsp:spPr>
        <a:xfrm>
          <a:off x="2519313" y="975161"/>
          <a:ext cx="896714" cy="786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4702" y="0"/>
              </a:lnTo>
              <a:lnTo>
                <a:pt x="774702" y="786187"/>
              </a:lnTo>
              <a:lnTo>
                <a:pt x="896714" y="78618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FB258-A5C8-4456-9BA7-26A88BB60E48}">
      <dsp:nvSpPr>
        <dsp:cNvPr id="0" name=""/>
        <dsp:cNvSpPr/>
      </dsp:nvSpPr>
      <dsp:spPr>
        <a:xfrm>
          <a:off x="2519313" y="975161"/>
          <a:ext cx="896714" cy="261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4702" y="0"/>
              </a:lnTo>
              <a:lnTo>
                <a:pt x="774702" y="261536"/>
              </a:lnTo>
              <a:lnTo>
                <a:pt x="896714" y="26153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F6A96-CE47-4452-A0ED-A0AC3B6C1DAD}">
      <dsp:nvSpPr>
        <dsp:cNvPr id="0" name=""/>
        <dsp:cNvSpPr/>
      </dsp:nvSpPr>
      <dsp:spPr>
        <a:xfrm>
          <a:off x="2519313" y="712046"/>
          <a:ext cx="896714" cy="263114"/>
        </a:xfrm>
        <a:custGeom>
          <a:avLst/>
          <a:gdLst/>
          <a:ahLst/>
          <a:cxnLst/>
          <a:rect l="0" t="0" r="0" b="0"/>
          <a:pathLst>
            <a:path>
              <a:moveTo>
                <a:pt x="0" y="263114"/>
              </a:moveTo>
              <a:lnTo>
                <a:pt x="774702" y="263114"/>
              </a:lnTo>
              <a:lnTo>
                <a:pt x="774702" y="0"/>
              </a:lnTo>
              <a:lnTo>
                <a:pt x="896714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1857-A65E-4928-8537-6DD9E52115CD}">
      <dsp:nvSpPr>
        <dsp:cNvPr id="0" name=""/>
        <dsp:cNvSpPr/>
      </dsp:nvSpPr>
      <dsp:spPr>
        <a:xfrm>
          <a:off x="2519313" y="187395"/>
          <a:ext cx="896714" cy="787765"/>
        </a:xfrm>
        <a:custGeom>
          <a:avLst/>
          <a:gdLst/>
          <a:ahLst/>
          <a:cxnLst/>
          <a:rect l="0" t="0" r="0" b="0"/>
          <a:pathLst>
            <a:path>
              <a:moveTo>
                <a:pt x="0" y="787765"/>
              </a:moveTo>
              <a:lnTo>
                <a:pt x="774702" y="787765"/>
              </a:lnTo>
              <a:lnTo>
                <a:pt x="774702" y="0"/>
              </a:lnTo>
              <a:lnTo>
                <a:pt x="896714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9959C-B954-4040-BF01-33DA0C890A2C}">
      <dsp:nvSpPr>
        <dsp:cNvPr id="0" name=""/>
        <dsp:cNvSpPr/>
      </dsp:nvSpPr>
      <dsp:spPr>
        <a:xfrm>
          <a:off x="1275195" y="146011"/>
          <a:ext cx="1220118" cy="372136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baseline="0" dirty="0"/>
            <a:t>Specialized</a:t>
          </a:r>
          <a:r>
            <a:rPr lang="en-US" sz="1000" kern="1200" dirty="0"/>
            <a:t> Knowledge and Skills</a:t>
          </a:r>
        </a:p>
      </dsp:txBody>
      <dsp:txXfrm>
        <a:off x="1275195" y="146011"/>
        <a:ext cx="1220118" cy="372136"/>
      </dsp:txXfrm>
    </dsp:sp>
    <dsp:sp modelId="{ED656250-473D-48D8-9CEB-39D12532E296}">
      <dsp:nvSpPr>
        <dsp:cNvPr id="0" name=""/>
        <dsp:cNvSpPr/>
      </dsp:nvSpPr>
      <dsp:spPr>
        <a:xfrm>
          <a:off x="1275195" y="670662"/>
          <a:ext cx="1244118" cy="608997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Broad Knowledge of the Human and Natural World</a:t>
          </a:r>
        </a:p>
      </dsp:txBody>
      <dsp:txXfrm>
        <a:off x="1275195" y="670662"/>
        <a:ext cx="1244118" cy="608997"/>
      </dsp:txXfrm>
    </dsp:sp>
    <dsp:sp modelId="{DA2D9BE6-B4FC-42D8-A272-E01928318DDB}">
      <dsp:nvSpPr>
        <dsp:cNvPr id="0" name=""/>
        <dsp:cNvSpPr/>
      </dsp:nvSpPr>
      <dsp:spPr>
        <a:xfrm>
          <a:off x="3416027" y="1327"/>
          <a:ext cx="1220118" cy="372136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Historical Knowledge</a:t>
          </a:r>
        </a:p>
      </dsp:txBody>
      <dsp:txXfrm>
        <a:off x="3416027" y="1327"/>
        <a:ext cx="1220118" cy="372136"/>
      </dsp:txXfrm>
    </dsp:sp>
    <dsp:sp modelId="{5F495FB0-1DAE-456F-AF12-6DCC85E429CE}">
      <dsp:nvSpPr>
        <dsp:cNvPr id="0" name=""/>
        <dsp:cNvSpPr/>
      </dsp:nvSpPr>
      <dsp:spPr>
        <a:xfrm>
          <a:off x="3416027" y="525978"/>
          <a:ext cx="1220118" cy="372136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Continuity and Change</a:t>
          </a:r>
        </a:p>
      </dsp:txBody>
      <dsp:txXfrm>
        <a:off x="3416027" y="525978"/>
        <a:ext cx="1220118" cy="372136"/>
      </dsp:txXfrm>
    </dsp:sp>
    <dsp:sp modelId="{D2A7C01F-2DDC-4551-BC62-0B0C5EBF7A40}">
      <dsp:nvSpPr>
        <dsp:cNvPr id="0" name=""/>
        <dsp:cNvSpPr/>
      </dsp:nvSpPr>
      <dsp:spPr>
        <a:xfrm>
          <a:off x="3416027" y="1050629"/>
          <a:ext cx="1220118" cy="372136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Identity, Diversity, and Equity</a:t>
          </a:r>
        </a:p>
      </dsp:txBody>
      <dsp:txXfrm>
        <a:off x="3416027" y="1050629"/>
        <a:ext cx="1220118" cy="372136"/>
      </dsp:txXfrm>
    </dsp:sp>
    <dsp:sp modelId="{D5B2ED65-9E7E-4A9E-9006-F5AA671838CB}">
      <dsp:nvSpPr>
        <dsp:cNvPr id="0" name=""/>
        <dsp:cNvSpPr/>
      </dsp:nvSpPr>
      <dsp:spPr>
        <a:xfrm>
          <a:off x="3416027" y="1575280"/>
          <a:ext cx="1220118" cy="372136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Contemporary Issues</a:t>
          </a:r>
        </a:p>
      </dsp:txBody>
      <dsp:txXfrm>
        <a:off x="3416027" y="1575280"/>
        <a:ext cx="1220118" cy="372136"/>
      </dsp:txXfrm>
    </dsp:sp>
    <dsp:sp modelId="{F8494F0F-3B1B-4D30-B8AA-A763A3261D60}">
      <dsp:nvSpPr>
        <dsp:cNvPr id="0" name=""/>
        <dsp:cNvSpPr/>
      </dsp:nvSpPr>
      <dsp:spPr>
        <a:xfrm>
          <a:off x="1275195" y="2363046"/>
          <a:ext cx="1220118" cy="372136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Inquiry and Reasoning</a:t>
          </a:r>
        </a:p>
      </dsp:txBody>
      <dsp:txXfrm>
        <a:off x="1275195" y="2363046"/>
        <a:ext cx="1220118" cy="372136"/>
      </dsp:txXfrm>
    </dsp:sp>
    <dsp:sp modelId="{41DB7418-B1B9-437B-B688-D09926C826DB}">
      <dsp:nvSpPr>
        <dsp:cNvPr id="0" name=""/>
        <dsp:cNvSpPr/>
      </dsp:nvSpPr>
      <dsp:spPr>
        <a:xfrm>
          <a:off x="3392028" y="2099931"/>
          <a:ext cx="1220118" cy="372136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Historical Interpretations</a:t>
          </a:r>
        </a:p>
      </dsp:txBody>
      <dsp:txXfrm>
        <a:off x="3392028" y="2099931"/>
        <a:ext cx="1220118" cy="372136"/>
      </dsp:txXfrm>
    </dsp:sp>
    <dsp:sp modelId="{B2C31F5E-A456-457C-8DB8-5657884A6657}">
      <dsp:nvSpPr>
        <dsp:cNvPr id="0" name=""/>
        <dsp:cNvSpPr/>
      </dsp:nvSpPr>
      <dsp:spPr>
        <a:xfrm>
          <a:off x="3392028" y="2624582"/>
          <a:ext cx="1220118" cy="372136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Primary Source Analysis</a:t>
          </a:r>
        </a:p>
      </dsp:txBody>
      <dsp:txXfrm>
        <a:off x="3392028" y="2624582"/>
        <a:ext cx="1220118" cy="372136"/>
      </dsp:txXfrm>
    </dsp:sp>
    <dsp:sp modelId="{EC563941-FC80-4E73-B22A-95FEFD790FB2}">
      <dsp:nvSpPr>
        <dsp:cNvPr id="0" name=""/>
        <dsp:cNvSpPr/>
      </dsp:nvSpPr>
      <dsp:spPr>
        <a:xfrm>
          <a:off x="1275195" y="3150023"/>
          <a:ext cx="1220118" cy="372136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Communication</a:t>
          </a:r>
        </a:p>
      </dsp:txBody>
      <dsp:txXfrm>
        <a:off x="1275195" y="3150023"/>
        <a:ext cx="1220118" cy="372136"/>
      </dsp:txXfrm>
    </dsp:sp>
    <dsp:sp modelId="{7C807020-7F58-43F9-A7FD-F3520D6F8A1A}">
      <dsp:nvSpPr>
        <dsp:cNvPr id="0" name=""/>
        <dsp:cNvSpPr/>
      </dsp:nvSpPr>
      <dsp:spPr>
        <a:xfrm>
          <a:off x="3392028" y="3149234"/>
          <a:ext cx="1220118" cy="372136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Sophomore-Level Writing</a:t>
          </a:r>
        </a:p>
      </dsp:txBody>
      <dsp:txXfrm>
        <a:off x="3392028" y="3149234"/>
        <a:ext cx="1220118" cy="372136"/>
      </dsp:txXfrm>
    </dsp:sp>
    <dsp:sp modelId="{7A66FF49-1BFF-4B8A-B5F9-1ED7C702333A}">
      <dsp:nvSpPr>
        <dsp:cNvPr id="0" name=""/>
        <dsp:cNvSpPr/>
      </dsp:nvSpPr>
      <dsp:spPr>
        <a:xfrm>
          <a:off x="5694075" y="2100836"/>
          <a:ext cx="1220118" cy="372136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Statement of Purpose</a:t>
          </a:r>
        </a:p>
      </dsp:txBody>
      <dsp:txXfrm>
        <a:off x="5694075" y="2100836"/>
        <a:ext cx="1220118" cy="372136"/>
      </dsp:txXfrm>
    </dsp:sp>
    <dsp:sp modelId="{A6824159-21E7-432B-93B2-31DAB04FB791}">
      <dsp:nvSpPr>
        <dsp:cNvPr id="0" name=""/>
        <dsp:cNvSpPr/>
      </dsp:nvSpPr>
      <dsp:spPr>
        <a:xfrm>
          <a:off x="5694075" y="2625487"/>
          <a:ext cx="1220118" cy="372136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Organization</a:t>
          </a:r>
        </a:p>
      </dsp:txBody>
      <dsp:txXfrm>
        <a:off x="5694075" y="2625487"/>
        <a:ext cx="1220118" cy="372136"/>
      </dsp:txXfrm>
    </dsp:sp>
    <dsp:sp modelId="{B8F26FF8-A45D-464D-BB59-88558B771787}">
      <dsp:nvSpPr>
        <dsp:cNvPr id="0" name=""/>
        <dsp:cNvSpPr/>
      </dsp:nvSpPr>
      <dsp:spPr>
        <a:xfrm>
          <a:off x="5694075" y="3150138"/>
          <a:ext cx="1220118" cy="372136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Analysis and Argument</a:t>
          </a:r>
        </a:p>
      </dsp:txBody>
      <dsp:txXfrm>
        <a:off x="5694075" y="3150138"/>
        <a:ext cx="1220118" cy="372136"/>
      </dsp:txXfrm>
    </dsp:sp>
    <dsp:sp modelId="{1ACB2BFE-1962-48AD-A278-85DD29D9D2F3}">
      <dsp:nvSpPr>
        <dsp:cNvPr id="0" name=""/>
        <dsp:cNvSpPr/>
      </dsp:nvSpPr>
      <dsp:spPr>
        <a:xfrm>
          <a:off x="5694075" y="3674789"/>
          <a:ext cx="1220118" cy="372136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Grammar and Mechanics</a:t>
          </a:r>
        </a:p>
      </dsp:txBody>
      <dsp:txXfrm>
        <a:off x="5694075" y="3674789"/>
        <a:ext cx="1220118" cy="372136"/>
      </dsp:txXfrm>
    </dsp:sp>
    <dsp:sp modelId="{C4C8022A-6642-4707-A818-133AAC495115}">
      <dsp:nvSpPr>
        <dsp:cNvPr id="0" name=""/>
        <dsp:cNvSpPr/>
      </dsp:nvSpPr>
      <dsp:spPr>
        <a:xfrm>
          <a:off x="5694075" y="4199321"/>
          <a:ext cx="1220118" cy="372136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Use of Sources</a:t>
          </a:r>
        </a:p>
      </dsp:txBody>
      <dsp:txXfrm>
        <a:off x="5694075" y="4199321"/>
        <a:ext cx="1220118" cy="372136"/>
      </dsp:txXfrm>
    </dsp:sp>
    <dsp:sp modelId="{36D05969-39AC-40C2-AF3A-B69A2AB9EC25}">
      <dsp:nvSpPr>
        <dsp:cNvPr id="0" name=""/>
        <dsp:cNvSpPr/>
      </dsp:nvSpPr>
      <dsp:spPr>
        <a:xfrm>
          <a:off x="1275195" y="3674674"/>
          <a:ext cx="1220118" cy="372136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Applied Knowledge and Skills</a:t>
          </a:r>
        </a:p>
      </dsp:txBody>
      <dsp:txXfrm>
        <a:off x="1275195" y="3674674"/>
        <a:ext cx="1220118" cy="372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3EBC5-3FEA-4A9B-B4EB-7B62D99CD7FC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3B086-9345-45F8-8D2D-5E2C9C62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2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5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cons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6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2400301" y="2526526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1" y="758953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65" y="2637692"/>
            <a:ext cx="1823408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8861899" y="2526525"/>
            <a:ext cx="282101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956" y="2638425"/>
            <a:ext cx="6068616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241463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cscoc.org/2017siflash/main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pconnections.aacu.org/system/files/transparent_assignment_design_examples_combined_with_contents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style.org/learn/tutorials/index.aspx" TargetMode="External"/><Relationship Id="rId2" Type="http://schemas.openxmlformats.org/officeDocument/2006/relationships/hyperlink" Target="https://owl.english.purdue.edu/owl/section/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state.edu/aeao/tutoring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svg"/><Relationship Id="rId5" Type="http://schemas.openxmlformats.org/officeDocument/2006/relationships/image" Target="../media/image14.png"/><Relationship Id="rId4" Type="http://schemas.openxmlformats.org/officeDocument/2006/relationships/image" Target="../media/image3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curtis@tnstate.edu" TargetMode="External"/><Relationship Id="rId2" Type="http://schemas.openxmlformats.org/officeDocument/2006/relationships/hyperlink" Target="http://www.tnstate.edu/wri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WRITE, S2S, Rubrics, and Writing at TSU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Tennessee State University: Samantha Morgan-Curtis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11909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write assignments just for you!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Effective 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8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Define audience and purpose. Is your assignment clear? </a:t>
            </a:r>
          </a:p>
          <a:p>
            <a:r>
              <a:rPr lang="en-US" dirty="0" smtClean="0"/>
              <a:t>1. What are they doing?</a:t>
            </a:r>
          </a:p>
          <a:p>
            <a:r>
              <a:rPr lang="en-US" dirty="0" smtClean="0"/>
              <a:t>2. Why? What is the purpose? The lesson? The point?</a:t>
            </a:r>
          </a:p>
          <a:p>
            <a:r>
              <a:rPr lang="en-US" dirty="0" smtClean="0"/>
              <a:t>3. What is it worth? When is it due?</a:t>
            </a:r>
          </a:p>
          <a:p>
            <a:endParaRPr lang="en-US" dirty="0"/>
          </a:p>
          <a:p>
            <a:r>
              <a:rPr lang="en-US" dirty="0" smtClean="0"/>
              <a:t>Build in required rough drafts.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“Best Practices”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343400"/>
            <a:ext cx="1981200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Assignment Name</a:t>
            </a:r>
          </a:p>
          <a:p>
            <a:r>
              <a:rPr lang="en-US" dirty="0"/>
              <a:t>Due date: </a:t>
            </a:r>
            <a:endParaRPr lang="en-US" dirty="0" smtClean="0"/>
          </a:p>
          <a:p>
            <a:r>
              <a:rPr lang="en-US" dirty="0" smtClean="0"/>
              <a:t>Purpose</a:t>
            </a:r>
            <a:r>
              <a:rPr lang="en-US" dirty="0"/>
              <a:t>: Define the learning objectives, in language and terms that help students recognize how this assignment </a:t>
            </a:r>
            <a:r>
              <a:rPr lang="en-US" dirty="0" smtClean="0"/>
              <a:t>will benefit </a:t>
            </a:r>
            <a:r>
              <a:rPr lang="en-US" dirty="0"/>
              <a:t>their learning.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Skills</a:t>
            </a:r>
            <a:r>
              <a:rPr lang="en-US" dirty="0"/>
              <a:t>: The purpose of this assignment is to help you practice the following skills that </a:t>
            </a:r>
            <a:r>
              <a:rPr lang="en-US" dirty="0" smtClean="0"/>
              <a:t>are essential </a:t>
            </a:r>
            <a:r>
              <a:rPr lang="en-US" dirty="0"/>
              <a:t>to your success in this course / in school / in this field / in professional life </a:t>
            </a:r>
            <a:r>
              <a:rPr lang="en-US" dirty="0" smtClean="0"/>
              <a:t>beyond school.</a:t>
            </a:r>
          </a:p>
          <a:p>
            <a:endParaRPr lang="en-US" dirty="0"/>
          </a:p>
          <a:p>
            <a:r>
              <a:rPr lang="en-US" dirty="0" smtClean="0"/>
              <a:t>Task</a:t>
            </a:r>
            <a:r>
              <a:rPr lang="en-US" dirty="0"/>
              <a:t>: Define what activities the student should do/</a:t>
            </a:r>
            <a:r>
              <a:rPr lang="en-US" dirty="0" err="1"/>
              <a:t>perfom</a:t>
            </a:r>
            <a:r>
              <a:rPr lang="en-US" dirty="0"/>
              <a:t>. </a:t>
            </a:r>
            <a:r>
              <a:rPr lang="en-US" dirty="0" smtClean="0"/>
              <a:t>“. </a:t>
            </a:r>
            <a:r>
              <a:rPr lang="en-US" dirty="0"/>
              <a:t>Specify any extraneous mistakes to be avoided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Criteria for </a:t>
            </a:r>
            <a:r>
              <a:rPr lang="en-US" dirty="0" smtClean="0"/>
              <a:t>Success: Define </a:t>
            </a:r>
            <a:r>
              <a:rPr lang="en-US" dirty="0"/>
              <a:t>the characteristics of the finished product.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Transparent Assignment Template</a:t>
            </a:r>
            <a:br>
              <a:rPr lang="en-US" dirty="0"/>
            </a:br>
            <a:r>
              <a:rPr lang="en-US" sz="3100" dirty="0"/>
              <a:t>© 2013 Mary-Ann </a:t>
            </a:r>
            <a:r>
              <a:rPr lang="en-US" sz="3100" dirty="0" err="1"/>
              <a:t>Winkelmes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0320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Varied and/or flexible formats </a:t>
            </a:r>
            <a:r>
              <a:rPr lang="en-US" b="1" dirty="0" smtClean="0"/>
              <a:t>appeal </a:t>
            </a:r>
            <a:r>
              <a:rPr lang="en-US" b="1" dirty="0"/>
              <a:t>equitably to students’ </a:t>
            </a:r>
            <a:r>
              <a:rPr lang="en-US" b="1" dirty="0" smtClean="0"/>
              <a:t>strengths.</a:t>
            </a:r>
          </a:p>
          <a:p>
            <a:r>
              <a:rPr lang="en-US" b="1" dirty="0"/>
              <a:t>2. Build students’ critical thinking skills in an intentional </a:t>
            </a:r>
            <a:r>
              <a:rPr lang="en-US" b="1" dirty="0" smtClean="0"/>
              <a:t>sequence.</a:t>
            </a:r>
          </a:p>
          <a:p>
            <a:r>
              <a:rPr lang="en-US" b="1" dirty="0" smtClean="0"/>
              <a:t>3</a:t>
            </a:r>
            <a:r>
              <a:rPr lang="en-US" b="1" dirty="0"/>
              <a:t>. Specify criteria and encourage students’ </a:t>
            </a:r>
            <a:r>
              <a:rPr lang="en-US" b="1" dirty="0" smtClean="0"/>
              <a:t>self-monitoring.</a:t>
            </a:r>
          </a:p>
          <a:p>
            <a:r>
              <a:rPr lang="en-US" b="1" dirty="0"/>
              <a:t>4. Provide annotated example of successful work, before students begin </a:t>
            </a:r>
            <a:r>
              <a:rPr lang="en-US" b="1" dirty="0" smtClean="0"/>
              <a:t>working.</a:t>
            </a:r>
          </a:p>
          <a:p>
            <a:r>
              <a:rPr lang="en-US" b="1" dirty="0"/>
              <a:t>5. Structure Peer Instruction Activities and Peer </a:t>
            </a:r>
            <a:r>
              <a:rPr lang="en-US" b="1" dirty="0" smtClean="0"/>
              <a:t>Feedback.</a:t>
            </a:r>
          </a:p>
          <a:p>
            <a:r>
              <a:rPr lang="en-US" sz="900" b="1" dirty="0" smtClean="0"/>
              <a:t>*Mary –Ann </a:t>
            </a:r>
            <a:r>
              <a:rPr lang="en-US" sz="900" b="1" dirty="0" err="1" smtClean="0"/>
              <a:t>Winkelmes</a:t>
            </a:r>
            <a:r>
              <a:rPr lang="en-US" sz="900" b="1" dirty="0"/>
              <a:t> with AAC&amp;U </a:t>
            </a:r>
            <a:r>
              <a:rPr lang="en-US" sz="900" b="1" dirty="0">
                <a:hlinkClick r:id="rId2"/>
              </a:rPr>
              <a:t>http://</a:t>
            </a:r>
            <a:r>
              <a:rPr lang="en-US" sz="900" b="1" dirty="0" smtClean="0">
                <a:hlinkClick r:id="rId2"/>
              </a:rPr>
              <a:t>www.sacscoc.org/2017siflash/main.html</a:t>
            </a:r>
            <a:r>
              <a:rPr lang="en-US" sz="900" b="1" dirty="0" smtClean="0"/>
              <a:t> </a:t>
            </a:r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“Transparent Instruction”*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leapconnections.aacu.org/system/files/transparent_assignment_design_examples_combined_with_contents.pdf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examples from </a:t>
            </a:r>
            <a:r>
              <a:rPr lang="en-US" dirty="0" err="1" smtClean="0"/>
              <a:t>Winklemes</a:t>
            </a:r>
            <a:r>
              <a:rPr lang="en-US" dirty="0" smtClean="0"/>
              <a:t>’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7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Tells them what you are valuing (criteria &amp; associated points) and what defines each level.</a:t>
            </a:r>
          </a:p>
          <a:p>
            <a:r>
              <a:rPr lang="en-US" dirty="0" smtClean="0"/>
              <a:t>Gives consistency, structure, &amp; feedback.</a:t>
            </a:r>
          </a:p>
          <a:p>
            <a:r>
              <a:rPr lang="en-US" dirty="0" err="1" smtClean="0"/>
              <a:t>eLearn</a:t>
            </a:r>
            <a:r>
              <a:rPr lang="en-US" dirty="0" smtClean="0"/>
              <a:t> makes it easy!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Rubric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95800"/>
            <a:ext cx="3295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21"/>
          <a:stretch/>
        </p:blipFill>
        <p:spPr>
          <a:xfrm>
            <a:off x="152400" y="1905000"/>
            <a:ext cx="8832272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&amp; Effective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" t="-872" r="2887" b="60000"/>
          <a:stretch/>
        </p:blipFill>
        <p:spPr>
          <a:xfrm>
            <a:off x="62611" y="1524000"/>
            <a:ext cx="8880213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click a radio button?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7" y="1421630"/>
            <a:ext cx="7473043" cy="528397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ePortfolio</a:t>
            </a:r>
            <a:r>
              <a:rPr lang="en-US" dirty="0" smtClean="0"/>
              <a:t>: So Students Can Take It With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did you perfect writing in your discipline? Were you born with it?</a:t>
            </a:r>
          </a:p>
          <a:p>
            <a:r>
              <a:rPr lang="en-US" dirty="0" smtClean="0"/>
              <a:t>Be open to questions. Yes, it is obvious to you, but . . .</a:t>
            </a:r>
          </a:p>
          <a:p>
            <a:r>
              <a:rPr lang="en-US" dirty="0" smtClean="0"/>
              <a:t>Send to good resources. What is the best source for your discipline?</a:t>
            </a:r>
          </a:p>
          <a:p>
            <a:r>
              <a:rPr lang="en-US" dirty="0">
                <a:hlinkClick r:id="rId2"/>
              </a:rPr>
              <a:t>https://owl.english.purdue.edu/owl/section/2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www.apastyle.org/learn/tutorials/index.aspx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Assume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209800"/>
            <a:ext cx="8004048" cy="3962400"/>
          </a:xfrm>
        </p:spPr>
        <p:txBody>
          <a:bodyPr/>
          <a:lstStyle/>
          <a:p>
            <a:r>
              <a:rPr lang="en-US" dirty="0"/>
              <a:t>External </a:t>
            </a:r>
            <a:r>
              <a:rPr lang="en-US" dirty="0" smtClean="0"/>
              <a:t>Groups</a:t>
            </a:r>
          </a:p>
          <a:p>
            <a:r>
              <a:rPr lang="en-US" dirty="0" smtClean="0"/>
              <a:t>THEC Quality Assurance Funding</a:t>
            </a:r>
          </a:p>
          <a:p>
            <a:r>
              <a:rPr lang="en-US" dirty="0" smtClean="0"/>
              <a:t>SACSCOC Quality, Regional Accrediting Body (More about this to follow)</a:t>
            </a:r>
          </a:p>
          <a:p>
            <a:r>
              <a:rPr lang="en-US" dirty="0" smtClean="0"/>
              <a:t>State Government </a:t>
            </a:r>
          </a:p>
          <a:p>
            <a:r>
              <a:rPr lang="en-US" dirty="0" smtClean="0"/>
              <a:t>Federal Government</a:t>
            </a:r>
          </a:p>
          <a:p>
            <a:r>
              <a:rPr lang="en-US" dirty="0" smtClean="0"/>
              <a:t>Public Opinion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Scholar Educators: Why do we assign &amp; assess? The “outside” reasons: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Options for Assistance</a:t>
            </a:r>
          </a:p>
          <a:p>
            <a:pPr marL="0" indent="0">
              <a:buNone/>
            </a:pPr>
            <a:r>
              <a:rPr lang="en-US" dirty="0" smtClean="0"/>
              <a:t>--Writing Center, Student Success Center 310, x.5102, M-F 8:30 a.m.-4:30 p.m.</a:t>
            </a:r>
          </a:p>
          <a:p>
            <a:pPr marL="0" indent="0">
              <a:buNone/>
            </a:pPr>
            <a:r>
              <a:rPr lang="en-US" dirty="0" smtClean="0"/>
              <a:t>--PASS Tutoring, 4-8 p.m. M-F &amp; Sat. mornings with different subjects, x.7523</a:t>
            </a:r>
          </a:p>
          <a:p>
            <a:pPr marL="0" indent="0">
              <a:buNone/>
            </a:pPr>
            <a:r>
              <a:rPr lang="en-US" dirty="0" smtClean="0"/>
              <a:t>--</a:t>
            </a:r>
            <a:r>
              <a:rPr lang="en-US" dirty="0" err="1" smtClean="0"/>
              <a:t>TutorMe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www.tnstate.edu/aeao/tutoring.aspx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 formative not punitive.</a:t>
            </a:r>
          </a:p>
          <a:p>
            <a:r>
              <a:rPr lang="en-US" dirty="0" smtClean="0"/>
              <a:t>Reading the results.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Turnitin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32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to call in the coaches . . 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me in, Coach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6" y="2133600"/>
            <a:ext cx="7820124" cy="21061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4572000"/>
            <a:ext cx="5715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S2S Program exists to retain second-year students and assist them in successfully progressing into their junior year.  Through a holistic approach, S2S will aid in enhancing student-faculty interactions, curriculum-to-career readiness, and social and academic identity while increasing the institution’s retention and persistence rates.</a:t>
            </a:r>
          </a:p>
        </p:txBody>
      </p:sp>
    </p:spTree>
    <p:extLst>
      <p:ext uri="{BB962C8B-B14F-4D97-AF65-F5344CB8AC3E}">
        <p14:creationId xmlns:p14="http://schemas.microsoft.com/office/powerpoint/2010/main" val="17181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58504C3-A3CB-44FD-8920-1C9ECE4D2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88" y="1753278"/>
            <a:ext cx="6382813" cy="42474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CD7D33-424E-4924-8CCA-0ECB2EE6B2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345" y="1540765"/>
            <a:ext cx="2758499" cy="1244528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Graphic 4" descr="Diploma">
            <a:extLst>
              <a:ext uri="{FF2B5EF4-FFF2-40B4-BE49-F238E27FC236}">
                <a16:creationId xmlns:a16="http://schemas.microsoft.com/office/drawing/2014/main" id="{55A32494-ACB2-4866-8A3C-A8A216FFD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288421" y="1792613"/>
            <a:ext cx="621000" cy="621000"/>
          </a:xfrm>
          <a:prstGeom prst="rect">
            <a:avLst/>
          </a:prstGeom>
        </p:spPr>
      </p:pic>
      <p:pic>
        <p:nvPicPr>
          <p:cNvPr id="4" name="Graphic 3" descr="Suitcase">
            <a:extLst>
              <a:ext uri="{FF2B5EF4-FFF2-40B4-BE49-F238E27FC236}">
                <a16:creationId xmlns:a16="http://schemas.microsoft.com/office/drawing/2014/main" id="{BAA3CD59-C1DD-43C2-A11F-60A087AE11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068750" y="1740857"/>
            <a:ext cx="621000" cy="621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9A40CD-5408-433E-BDDB-04473D25E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54397"/>
            <a:ext cx="2758500" cy="26725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C3A72-406E-467C-AD75-3552E95B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1" y="2835519"/>
            <a:ext cx="2470079" cy="18673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Career</a:t>
            </a:r>
            <a:br>
              <a:rPr lang="en-US" dirty="0" smtClean="0"/>
            </a:br>
            <a:r>
              <a:rPr lang="en-US" dirty="0" smtClean="0"/>
              <a:t>Readiness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5A3B18-E778-4780-AC96-F48E7BD591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760515" y="2222838"/>
            <a:ext cx="6384157" cy="2672533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37CD8-FB64-46C6-BA92-4854E7C63B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72626" y="2933877"/>
            <a:ext cx="5774821" cy="17689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Educate . Empower . Engage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S2S Coaches help students reflect and identify who they are and what they want to do post-graduation.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x.6431 </a:t>
            </a:r>
            <a:r>
              <a:rPr lang="en-US" dirty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(Holland Hall 200 Reception Desk)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Samantha Morgan-Curtis, PhD</a:t>
            </a:r>
          </a:p>
          <a:p>
            <a:pPr marL="0" indent="0">
              <a:buNone/>
            </a:pPr>
            <a:r>
              <a:rPr lang="en-US" dirty="0" smtClean="0"/>
              <a:t>Associate Professor of English &amp; Women’s Studies</a:t>
            </a:r>
          </a:p>
          <a:p>
            <a:pPr marL="0" indent="0">
              <a:buNone/>
            </a:pPr>
            <a:r>
              <a:rPr lang="en-US" dirty="0" smtClean="0"/>
              <a:t>Chair, Dept. of Languages, Literature, &amp; Philosophy</a:t>
            </a:r>
          </a:p>
          <a:p>
            <a:pPr marL="0" indent="0">
              <a:buNone/>
            </a:pPr>
            <a:r>
              <a:rPr lang="en-US" dirty="0" smtClean="0"/>
              <a:t>Director, S2S &amp; The WRITE Program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http://www.tnstate.edu/write</a:t>
            </a:r>
            <a:r>
              <a:rPr lang="en-US" dirty="0" smtClean="0"/>
              <a:t>  </a:t>
            </a:r>
            <a:r>
              <a:rPr lang="en-US" dirty="0" smtClean="0">
                <a:hlinkClick r:id="rId3"/>
              </a:rPr>
              <a:t>scurtis@tnstate.edu</a:t>
            </a:r>
            <a:r>
              <a:rPr lang="en-US" dirty="0" smtClean="0"/>
              <a:t>, x.1536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students</a:t>
            </a:r>
          </a:p>
          <a:p>
            <a:pPr lvl="1"/>
            <a:r>
              <a:rPr lang="en-US" dirty="0" smtClean="0"/>
              <a:t>Their growth</a:t>
            </a:r>
          </a:p>
          <a:p>
            <a:pPr lvl="1"/>
            <a:r>
              <a:rPr lang="en-US" dirty="0" smtClean="0"/>
              <a:t>Their success</a:t>
            </a:r>
          </a:p>
          <a:p>
            <a:pPr lvl="1"/>
            <a:r>
              <a:rPr lang="en-US" dirty="0" smtClean="0"/>
              <a:t>Their future</a:t>
            </a:r>
          </a:p>
          <a:p>
            <a:pPr lvl="1"/>
            <a:r>
              <a:rPr lang="en-US" dirty="0" smtClean="0"/>
              <a:t>Continuous Improvement is our jam!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really assess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838200" y="2188441"/>
          <a:ext cx="80041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905000" y="1524000"/>
            <a:ext cx="1676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TSU Baccalaureate Learning Outcomes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1524000"/>
            <a:ext cx="1673352" cy="53035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dbl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Sophomore </a:t>
            </a:r>
            <a:r>
              <a:rPr lang="en-US" sz="11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Calibri"/>
                <a:cs typeface="Times New Roman"/>
              </a:rPr>
              <a:t>History</a:t>
            </a:r>
            <a:r>
              <a:rPr lang="en-US" sz="12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 Learning Outcomes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1524000"/>
            <a:ext cx="1673352" cy="53035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dbl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Calibri"/>
                <a:cs typeface="Times New Roman"/>
              </a:rPr>
              <a:t>WRITE Learning Outcomes</a:t>
            </a:r>
            <a:endParaRPr lang="en-US" sz="1100" dirty="0">
              <a:effectLst/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32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41" y="1752600"/>
            <a:ext cx="7643722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Curriculum Map: How does your class fit into the student’s learning? The program of study?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608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Truly Inclusive Classroom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that serves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2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3886200"/>
          </a:xfrm>
        </p:spPr>
        <p:txBody>
          <a:bodyPr/>
          <a:lstStyle/>
          <a:p>
            <a:r>
              <a:rPr lang="en-US" dirty="0"/>
              <a:t>Principle No. 1: Inclusive teaching is a mind-set. </a:t>
            </a:r>
            <a:endParaRPr lang="en-US" dirty="0" smtClean="0"/>
          </a:p>
          <a:p>
            <a:pPr lvl="1"/>
            <a:r>
              <a:rPr lang="en-US" dirty="0"/>
              <a:t>“Who is being left out as a result of this approach?”</a:t>
            </a:r>
            <a:endParaRPr lang="en-US" dirty="0" smtClean="0"/>
          </a:p>
          <a:p>
            <a:r>
              <a:rPr lang="en-US" dirty="0"/>
              <a:t>Principle No. 2: The more structure, the better for all students. </a:t>
            </a:r>
            <a:endParaRPr lang="en-US" dirty="0" smtClean="0"/>
          </a:p>
          <a:p>
            <a:r>
              <a:rPr lang="en-US" dirty="0"/>
              <a:t>Principle No. 3: Too little structure leaves too many students behind.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Principles of Inclusive Teaching*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86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Sathy</a:t>
            </a:r>
            <a:r>
              <a:rPr lang="en-US" dirty="0" smtClean="0"/>
              <a:t>, V. &amp; Hogan, K. (2019, July 22). Want to reach all of your</a:t>
            </a:r>
          </a:p>
          <a:p>
            <a:r>
              <a:rPr lang="en-US" dirty="0"/>
              <a:t> </a:t>
            </a:r>
            <a:r>
              <a:rPr lang="en-US" dirty="0" smtClean="0"/>
              <a:t>    students? Here’s how to make your teaching more inclusive. </a:t>
            </a:r>
            <a:r>
              <a:rPr lang="en-US" i="1" dirty="0" smtClean="0"/>
              <a:t>Chronicle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of Higher Education. </a:t>
            </a:r>
            <a:r>
              <a:rPr lang="en-US" dirty="0" smtClean="0"/>
              <a:t>Retrieved from http://chronicle.com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Get comfortable with periods of silence in your classroom. 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Think-pair-share</a:t>
            </a:r>
            <a:endParaRPr lang="en-US" dirty="0" smtClean="0"/>
          </a:p>
          <a:p>
            <a:r>
              <a:rPr lang="en-US" dirty="0"/>
              <a:t>Add structure to small-group discussions. </a:t>
            </a:r>
            <a:endParaRPr lang="en-US" dirty="0" smtClean="0"/>
          </a:p>
          <a:p>
            <a:r>
              <a:rPr lang="en-US" dirty="0"/>
              <a:t>Allow anonymous participation. </a:t>
            </a:r>
            <a:endParaRPr lang="en-US" dirty="0" smtClean="0"/>
          </a:p>
          <a:p>
            <a:r>
              <a:rPr lang="en-US" dirty="0"/>
              <a:t>Counteract self-perceptions that stunt student learning. </a:t>
            </a:r>
            <a:endParaRPr lang="en-US" dirty="0" smtClean="0"/>
          </a:p>
          <a:p>
            <a:r>
              <a:rPr lang="en-US" dirty="0"/>
              <a:t>Connect with students personally. </a:t>
            </a:r>
            <a:endParaRPr lang="en-US" dirty="0" smtClean="0"/>
          </a:p>
          <a:p>
            <a:pPr lvl="1"/>
            <a:r>
              <a:rPr lang="en-US" dirty="0" smtClean="0"/>
              <a:t>Names &amp; pronouns Me: She, her, hers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Interact Inclusively*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400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Sathy</a:t>
            </a:r>
            <a:r>
              <a:rPr lang="en-US" sz="1200" dirty="0"/>
              <a:t>, V. &amp; Hogan, K. (2019, July 22). Want to reach all of </a:t>
            </a:r>
            <a:r>
              <a:rPr lang="en-US" sz="1200" dirty="0" smtClean="0"/>
              <a:t>your students</a:t>
            </a:r>
            <a:r>
              <a:rPr lang="en-US" sz="1200" dirty="0"/>
              <a:t>? Here’s how to make your teaching </a:t>
            </a:r>
            <a:r>
              <a:rPr lang="en-US" sz="1200" dirty="0" smtClean="0"/>
              <a:t>more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1200" dirty="0"/>
              <a:t>inclusive. </a:t>
            </a:r>
            <a:r>
              <a:rPr lang="en-US" sz="1200" i="1" dirty="0" smtClean="0"/>
              <a:t>Chronicle of </a:t>
            </a:r>
            <a:r>
              <a:rPr lang="en-US" sz="1200" i="1" dirty="0"/>
              <a:t>Higher Education</a:t>
            </a:r>
            <a:r>
              <a:rPr lang="en-US" sz="1200" dirty="0"/>
              <a:t>. Retrieved from http://chronicle.com</a:t>
            </a:r>
          </a:p>
        </p:txBody>
      </p:sp>
    </p:spTree>
    <p:extLst>
      <p:ext uri="{BB962C8B-B14F-4D97-AF65-F5344CB8AC3E}">
        <p14:creationId xmlns:p14="http://schemas.microsoft.com/office/powerpoint/2010/main" val="133840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Design courses in which you speak less. </a:t>
            </a:r>
            <a:endParaRPr lang="en-US" dirty="0" smtClean="0"/>
          </a:p>
          <a:p>
            <a:r>
              <a:rPr lang="en-US" dirty="0"/>
              <a:t>Give lots of low-stakes quizzes and assessments. </a:t>
            </a:r>
            <a:endParaRPr lang="en-US" dirty="0" smtClean="0"/>
          </a:p>
          <a:p>
            <a:r>
              <a:rPr lang="en-US" dirty="0"/>
              <a:t>Incorporate TTQs — typical test questions. </a:t>
            </a:r>
            <a:endParaRPr lang="en-US" dirty="0" smtClean="0"/>
          </a:p>
          <a:p>
            <a:r>
              <a:rPr lang="en-US" dirty="0"/>
              <a:t>Assess them before and after class, not just during. </a:t>
            </a:r>
            <a:endParaRPr lang="en-US" dirty="0" smtClean="0"/>
          </a:p>
          <a:p>
            <a:r>
              <a:rPr lang="en-US" dirty="0"/>
              <a:t>Reduce the stakes of major papers and tests. </a:t>
            </a:r>
            <a:endParaRPr lang="en-US" dirty="0" smtClean="0"/>
          </a:p>
          <a:p>
            <a:r>
              <a:rPr lang="en-US" dirty="0"/>
              <a:t>Set clear expectations. </a:t>
            </a:r>
            <a:endParaRPr lang="en-US" dirty="0" smtClean="0"/>
          </a:p>
          <a:p>
            <a:r>
              <a:rPr lang="en-US" dirty="0"/>
              <a:t>Connect with students through course content.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Ideas for Inclusive Course Design*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>
                <a:solidFill>
                  <a:prstClr val="black"/>
                </a:solidFill>
              </a:rPr>
              <a:t>Sathy</a:t>
            </a:r>
            <a:r>
              <a:rPr lang="en-US" sz="1200" dirty="0">
                <a:solidFill>
                  <a:prstClr val="black"/>
                </a:solidFill>
              </a:rPr>
              <a:t>, V. &amp; Hogan, K. (2019, July 22). Want to reach all of your students? Here’s how to make </a:t>
            </a:r>
            <a:r>
              <a:rPr lang="en-US" sz="1200" dirty="0" smtClean="0">
                <a:solidFill>
                  <a:prstClr val="black"/>
                </a:solidFill>
              </a:rPr>
              <a:t>your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 </a:t>
            </a:r>
            <a:r>
              <a:rPr lang="en-US" sz="1200" dirty="0">
                <a:solidFill>
                  <a:prstClr val="black"/>
                </a:solidFill>
              </a:rPr>
              <a:t>teaching </a:t>
            </a:r>
            <a:r>
              <a:rPr lang="en-US" sz="1200" dirty="0" smtClean="0">
                <a:solidFill>
                  <a:prstClr val="black"/>
                </a:solidFill>
              </a:rPr>
              <a:t>more </a:t>
            </a:r>
            <a:r>
              <a:rPr lang="en-US" sz="1200" dirty="0">
                <a:solidFill>
                  <a:prstClr val="black"/>
                </a:solidFill>
              </a:rPr>
              <a:t>inclusive. </a:t>
            </a:r>
            <a:r>
              <a:rPr lang="en-US" sz="1200" i="1" dirty="0">
                <a:solidFill>
                  <a:prstClr val="black"/>
                </a:solidFill>
              </a:rPr>
              <a:t>Chronicle of Higher Education</a:t>
            </a:r>
            <a:r>
              <a:rPr lang="en-US" sz="1200" dirty="0">
                <a:solidFill>
                  <a:prstClr val="black"/>
                </a:solidFill>
              </a:rPr>
              <a:t>. Retrieved from http://chronicle.com</a:t>
            </a:r>
          </a:p>
        </p:txBody>
      </p:sp>
    </p:spTree>
    <p:extLst>
      <p:ext uri="{BB962C8B-B14F-4D97-AF65-F5344CB8AC3E}">
        <p14:creationId xmlns:p14="http://schemas.microsoft.com/office/powerpoint/2010/main" val="1398532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_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E31AC6-CC33-4EA4-9EEC-63573E42B1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 presentation</Template>
  <TotalTime>732</TotalTime>
  <Words>1017</Words>
  <Application>Microsoft Office PowerPoint</Application>
  <PresentationFormat>On-screen Show (4:3)</PresentationFormat>
  <Paragraphs>131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Georgia</vt:lpstr>
      <vt:lpstr>Tahoma</vt:lpstr>
      <vt:lpstr>Times New Roman</vt:lpstr>
      <vt:lpstr>Wingdings</vt:lpstr>
      <vt:lpstr>Wingdings 2</vt:lpstr>
      <vt:lpstr>presentation_2</vt:lpstr>
      <vt:lpstr>WRITE, S2S, Rubrics, and Writing at TSU</vt:lpstr>
      <vt:lpstr>Scholar Educators: Why do we assign &amp; assess? The “outside” reasons:</vt:lpstr>
      <vt:lpstr>Why we really assess . . . </vt:lpstr>
      <vt:lpstr>Learning Outcomes</vt:lpstr>
      <vt:lpstr>Curriculum Map: How does your class fit into the student’s learning? The program of study?</vt:lpstr>
      <vt:lpstr>Classroom that serves all</vt:lpstr>
      <vt:lpstr>Key Principles of Inclusive Teaching*</vt:lpstr>
      <vt:lpstr>How to Interact Inclusively*</vt:lpstr>
      <vt:lpstr>Ideas for Inclusive Course Design*</vt:lpstr>
      <vt:lpstr>Building Effective Assignments</vt:lpstr>
      <vt:lpstr>“Best Practices”</vt:lpstr>
      <vt:lpstr>Transparent Assignment Template © 2013 Mary-Ann Winkelmes</vt:lpstr>
      <vt:lpstr>“Transparent Instruction”*</vt:lpstr>
      <vt:lpstr>More examples from Winklemes’ Project</vt:lpstr>
      <vt:lpstr>Using the Rubric</vt:lpstr>
      <vt:lpstr>Simple &amp; Effective</vt:lpstr>
      <vt:lpstr>Can you click a radio button? </vt:lpstr>
      <vt:lpstr>ePortfolio: So Students Can Take It With Them</vt:lpstr>
      <vt:lpstr>Don’t Assume . . .</vt:lpstr>
      <vt:lpstr>Resources</vt:lpstr>
      <vt:lpstr>Using Turnitin </vt:lpstr>
      <vt:lpstr>Put me in, Coach</vt:lpstr>
      <vt:lpstr>Career Readiness</vt:lpstr>
      <vt:lpstr>Thank you for your attention!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Teamwork Presentation</dc:title>
  <dc:creator>Morgan-Curtis, Samantha</dc:creator>
  <cp:keywords/>
  <cp:lastModifiedBy>McCutcheon, Cordia</cp:lastModifiedBy>
  <cp:revision>40</cp:revision>
  <cp:lastPrinted>2017-08-11T13:30:58Z</cp:lastPrinted>
  <dcterms:created xsi:type="dcterms:W3CDTF">2016-06-01T21:33:21Z</dcterms:created>
  <dcterms:modified xsi:type="dcterms:W3CDTF">2019-08-09T15:09:27Z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