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C2EA4E-B459-45D4-8968-CB4816D47F06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7A8B59-FBAD-4E21-98F0-87B2BF0869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4886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7A8B59-FBAD-4E21-98F0-87B2BF08694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51122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D8C48-9B10-4DC0-8C06-569D5791A607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7D7DD-CE5D-411B-80BD-BA421BCF25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6926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D8C48-9B10-4DC0-8C06-569D5791A607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7D7DD-CE5D-411B-80BD-BA421BCF25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3773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D8C48-9B10-4DC0-8C06-569D5791A607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7D7DD-CE5D-411B-80BD-BA421BCF25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3044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D8C48-9B10-4DC0-8C06-569D5791A607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7D7DD-CE5D-411B-80BD-BA421BCF25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69897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D8C48-9B10-4DC0-8C06-569D5791A607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7D7DD-CE5D-411B-80BD-BA421BCF25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97443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D8C48-9B10-4DC0-8C06-569D5791A607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7D7DD-CE5D-411B-80BD-BA421BCF25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4901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D8C48-9B10-4DC0-8C06-569D5791A607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7D7DD-CE5D-411B-80BD-BA421BCF25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07673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D8C48-9B10-4DC0-8C06-569D5791A607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7D7DD-CE5D-411B-80BD-BA421BCF25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87261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D8C48-9B10-4DC0-8C06-569D5791A607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7D7DD-CE5D-411B-80BD-BA421BCF25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8003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D8C48-9B10-4DC0-8C06-569D5791A607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7D7DD-CE5D-411B-80BD-BA421BCF25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5078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D8C48-9B10-4DC0-8C06-569D5791A607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7D7DD-CE5D-411B-80BD-BA421BCF25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6549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FD8C48-9B10-4DC0-8C06-569D5791A607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27D7DD-CE5D-411B-80BD-BA421BCF25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5389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084119"/>
            <a:ext cx="7613196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accent1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2590799"/>
            <a:ext cx="3444875" cy="2987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21273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 Identify safe cooking practices and precautions of eggs and egg dishes.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 Explain why it is important to use a thermometer instead of a visual cue to check for doneness of egg dishes.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Practice 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using a food thermometer on egg dishes.       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8482" y="0"/>
            <a:ext cx="1871663" cy="160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696563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Vocabulary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24000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Casserole: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A dish cooked in an oven containing 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multiple ingredients 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Egg Dish: 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Any recipe containing eggs (Examples: Casserole, Quiches, Pies)  </a:t>
            </a:r>
          </a:p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Danger Zone: 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Between 40ºF and 140ºF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2337" y="0"/>
            <a:ext cx="1871663" cy="160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37265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Vocabulary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Doneness: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The degree of how </a:t>
            </a:r>
            <a:r>
              <a:rPr lang="en-US" sz="28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completely cooked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a dish is</a:t>
            </a:r>
            <a:endParaRPr lang="en-US" sz="2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Food Thermometer: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Special thermometer used to measure the temperature of food</a:t>
            </a:r>
          </a:p>
          <a:p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Calibrate: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To adjust </a:t>
            </a:r>
          </a:p>
          <a:p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Salmonella: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Bacteria that can be found in eggs and cause illness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4628" y="0"/>
            <a:ext cx="1871663" cy="160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278135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 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Identify safe cooking practices and precautions of eggs and egg dishes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lvl="1"/>
            <a:r>
              <a:rPr lang="en-US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Cook eggs until yolks and whites are firm.</a:t>
            </a:r>
          </a:p>
          <a:p>
            <a:pPr lvl="1"/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Runny eggs are still undercooked. </a:t>
            </a:r>
          </a:p>
          <a:p>
            <a:pPr lvl="1"/>
            <a:r>
              <a:rPr lang="en-US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Never consume raw or undercooked eggs. </a:t>
            </a:r>
          </a:p>
          <a:p>
            <a:pPr lvl="1"/>
            <a:r>
              <a:rPr lang="en-US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Consumers can buy pasteurized eggs that have been treated to eliminate harmful bacteria.  </a:t>
            </a:r>
            <a:endParaRPr lang="en-US" sz="3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9264" y="0"/>
            <a:ext cx="1871663" cy="160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141491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Objective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Explain why it is important to use a thermometer instead of a visual cue to check for doneness of egg 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dishes.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Use thermometer to check doneness of quiche, pies, casseroles, and other dishes containing eggs. </a:t>
            </a:r>
            <a:endParaRPr lang="en-US" sz="3600" dirty="0" smtClean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2337" y="0"/>
            <a:ext cx="1871663" cy="160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117260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 2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Visual cues or toothpicks can be misleading when checking doneness. </a:t>
            </a:r>
          </a:p>
          <a:p>
            <a:pPr lvl="1"/>
            <a:r>
              <a:rPr lang="en-US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Make sure your thermometer is calibrated and reading correct temperatures. </a:t>
            </a:r>
          </a:p>
          <a:p>
            <a:pPr lvl="1"/>
            <a:r>
              <a:rPr lang="en-US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Insert the thermometer into the thickest portion of the dish (should be 160°F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or higher) </a:t>
            </a:r>
            <a:endParaRPr lang="en-US" sz="3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buNone/>
            </a:pPr>
            <a:endParaRPr lang="en-US" sz="3000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65410" y="0"/>
            <a:ext cx="1871663" cy="160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869508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Eggs are used in many dishes. 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They contain harmful bacteria, it is important that food safety precautions are followed.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Thermometers are more accurate than visual cues.</a:t>
            </a: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2337" y="6927"/>
            <a:ext cx="1871663" cy="160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765446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143</Words>
  <Application>Microsoft Office PowerPoint</Application>
  <PresentationFormat>On-screen Show (4:3)</PresentationFormat>
  <Paragraphs>31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Objectives </vt:lpstr>
      <vt:lpstr>Vocabulary </vt:lpstr>
      <vt:lpstr>Vocabulary </vt:lpstr>
      <vt:lpstr>Objective 1</vt:lpstr>
      <vt:lpstr>Objective 2</vt:lpstr>
      <vt:lpstr>Objective 2 </vt:lpstr>
      <vt:lpstr>Summary </vt:lpstr>
    </vt:vector>
  </TitlesOfParts>
  <Company>Tennessee State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Godwin, Sandria</dc:creator>
  <cp:lastModifiedBy>Godwin, Sandria</cp:lastModifiedBy>
  <cp:revision>5</cp:revision>
  <dcterms:created xsi:type="dcterms:W3CDTF">2016-10-25T21:58:05Z</dcterms:created>
  <dcterms:modified xsi:type="dcterms:W3CDTF">2016-10-25T22:39:44Z</dcterms:modified>
</cp:coreProperties>
</file>