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72" r:id="rId5"/>
    <p:sldId id="273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71" r:id="rId15"/>
    <p:sldId id="268" r:id="rId16"/>
    <p:sldId id="269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01" autoAdjust="0"/>
  </p:normalViewPr>
  <p:slideViewPr>
    <p:cSldViewPr snapToGrid="0">
      <p:cViewPr>
        <p:scale>
          <a:sx n="73" d="100"/>
          <a:sy n="73" d="100"/>
        </p:scale>
        <p:origin x="1956" y="3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3516C-782C-4C0F-8364-E94F0A1ACB95}" type="datetimeFigureOut">
              <a:rPr lang="en-US" smtClean="0"/>
              <a:t>9/26/2015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CC386-1EF9-465D-955A-D22AA81A9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05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CC386-1EF9-465D-955A-D22AA81A9DF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7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81AA-8FA3-45BE-9214-FE3C548850B0}" type="datetimeFigureOut">
              <a:rPr lang="en-US" smtClean="0"/>
              <a:t>9/26/2015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FAC-FDA8-4A62-9016-AF56F81DE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611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81AA-8FA3-45BE-9214-FE3C548850B0}" type="datetimeFigureOut">
              <a:rPr lang="en-US" smtClean="0"/>
              <a:t>9/26/2015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FAC-FDA8-4A62-9016-AF56F81DE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78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81AA-8FA3-45BE-9214-FE3C548850B0}" type="datetimeFigureOut">
              <a:rPr lang="en-US" smtClean="0"/>
              <a:t>9/26/2015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FAC-FDA8-4A62-9016-AF56F81DE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489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81AA-8FA3-45BE-9214-FE3C548850B0}" type="datetimeFigureOut">
              <a:rPr lang="en-US" smtClean="0"/>
              <a:t>9/26/2015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FAC-FDA8-4A62-9016-AF56F81DE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12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81AA-8FA3-45BE-9214-FE3C548850B0}" type="datetimeFigureOut">
              <a:rPr lang="en-US" smtClean="0"/>
              <a:t>9/26/2015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FAC-FDA8-4A62-9016-AF56F81DE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903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81AA-8FA3-45BE-9214-FE3C548850B0}" type="datetimeFigureOut">
              <a:rPr lang="en-US" smtClean="0"/>
              <a:t>9/26/2015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FAC-FDA8-4A62-9016-AF56F81DE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571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81AA-8FA3-45BE-9214-FE3C548850B0}" type="datetimeFigureOut">
              <a:rPr lang="en-US" smtClean="0"/>
              <a:t>9/26/2015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FAC-FDA8-4A62-9016-AF56F81DE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079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81AA-8FA3-45BE-9214-FE3C548850B0}" type="datetimeFigureOut">
              <a:rPr lang="en-US" smtClean="0"/>
              <a:t>9/26/2015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FAC-FDA8-4A62-9016-AF56F81DE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932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81AA-8FA3-45BE-9214-FE3C548850B0}" type="datetimeFigureOut">
              <a:rPr lang="en-US" smtClean="0"/>
              <a:t>9/26/2015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FAC-FDA8-4A62-9016-AF56F81DE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56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81AA-8FA3-45BE-9214-FE3C548850B0}" type="datetimeFigureOut">
              <a:rPr lang="en-US" smtClean="0"/>
              <a:t>9/26/2015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FAC-FDA8-4A62-9016-AF56F81DE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40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81AA-8FA3-45BE-9214-FE3C548850B0}" type="datetimeFigureOut">
              <a:rPr lang="en-US" smtClean="0"/>
              <a:t>9/26/2015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FAC-FDA8-4A62-9016-AF56F81DE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92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B81AA-8FA3-45BE-9214-FE3C548850B0}" type="datetimeFigureOut">
              <a:rPr lang="en-US" smtClean="0"/>
              <a:t>9/26/2015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00FAC-FDA8-4A62-9016-AF56F81DE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40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kaanmutlu.wordpress.com/2013/04/26/setting-the-java_home-in-windows-7-64-bit/" TargetMode="External"/><Relationship Id="rId2" Type="http://schemas.openxmlformats.org/officeDocument/2006/relationships/hyperlink" Target="http://www.oracle.com/technetwork/java/javase/downloads/jdk7-downloads-1880260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oracle.com/technetwork/java/javase/downloads/jce-7-download-432124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keystore-explorer.sourceforge.net/downloads.php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18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3539"/>
            <a:ext cx="10515600" cy="1325563"/>
          </a:xfrm>
        </p:spPr>
        <p:txBody>
          <a:bodyPr/>
          <a:lstStyle/>
          <a:p>
            <a:r>
              <a:rPr lang="en-US" dirty="0" smtClean="0"/>
              <a:t>Generate Keys -4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7990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4 ) </a:t>
            </a:r>
            <a:r>
              <a:rPr lang="en-US" dirty="0" err="1" smtClean="0"/>
              <a:t>keytool</a:t>
            </a:r>
            <a:r>
              <a:rPr lang="en-US" dirty="0" smtClean="0"/>
              <a:t> -</a:t>
            </a:r>
            <a:r>
              <a:rPr lang="en-US" dirty="0" err="1" smtClean="0"/>
              <a:t>genkey</a:t>
            </a:r>
            <a:r>
              <a:rPr lang="en-US" dirty="0" smtClean="0"/>
              <a:t> </a:t>
            </a:r>
            <a:r>
              <a:rPr lang="en-US" dirty="0"/>
              <a:t>-</a:t>
            </a:r>
            <a:r>
              <a:rPr lang="en-US" dirty="0" smtClean="0"/>
              <a:t>alias </a:t>
            </a:r>
            <a:r>
              <a:rPr lang="en-US" dirty="0" err="1" smtClean="0"/>
              <a:t>clientkey</a:t>
            </a:r>
            <a:r>
              <a:rPr lang="en-US" dirty="0" smtClean="0"/>
              <a:t> -</a:t>
            </a:r>
            <a:r>
              <a:rPr lang="en-US" dirty="0" err="1" smtClean="0"/>
              <a:t>keystore</a:t>
            </a:r>
            <a:r>
              <a:rPr lang="en-US" dirty="0" smtClean="0"/>
              <a:t> </a:t>
            </a:r>
            <a:r>
              <a:rPr lang="en-US" dirty="0" smtClean="0"/>
              <a:t>c:/</a:t>
            </a:r>
            <a:r>
              <a:rPr lang="en-US" dirty="0" smtClean="0"/>
              <a:t>bksclient.keystore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263" y="2421667"/>
            <a:ext cx="66103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72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</a:t>
            </a:r>
            <a:r>
              <a:rPr lang="en-US" dirty="0" err="1" smtClean="0"/>
              <a:t>keystore</a:t>
            </a:r>
            <a:r>
              <a:rPr lang="en-US" dirty="0" smtClean="0"/>
              <a:t> explorer to convert </a:t>
            </a:r>
            <a:r>
              <a:rPr lang="en-US" dirty="0" err="1" smtClean="0"/>
              <a:t>keystore</a:t>
            </a:r>
            <a:r>
              <a:rPr lang="en-US" dirty="0" smtClean="0"/>
              <a:t> from JKS to BKS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</a:t>
            </a:r>
            <a:r>
              <a:rPr lang="en-US" dirty="0" err="1" smtClean="0"/>
              <a:t>keystore</a:t>
            </a:r>
            <a:r>
              <a:rPr lang="en-US" dirty="0" smtClean="0"/>
              <a:t> explorer and agree what it shows to you</a:t>
            </a:r>
          </a:p>
          <a:p>
            <a:r>
              <a:rPr lang="en-US" dirty="0" smtClean="0"/>
              <a:t>Click open an existing </a:t>
            </a:r>
            <a:r>
              <a:rPr lang="en-US" dirty="0" err="1" smtClean="0"/>
              <a:t>keystore</a:t>
            </a:r>
            <a:r>
              <a:rPr lang="en-US" dirty="0" smtClean="0"/>
              <a:t> in the middle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949" y="2940909"/>
            <a:ext cx="4621159" cy="358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4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</a:t>
            </a:r>
            <a:r>
              <a:rPr lang="en-US" dirty="0" err="1" smtClean="0"/>
              <a:t>keystore</a:t>
            </a:r>
            <a:r>
              <a:rPr lang="en-US" dirty="0" smtClean="0"/>
              <a:t> explorer to convert </a:t>
            </a:r>
            <a:r>
              <a:rPr lang="en-US" dirty="0" err="1" smtClean="0"/>
              <a:t>keystore</a:t>
            </a:r>
            <a:r>
              <a:rPr lang="en-US" dirty="0" smtClean="0"/>
              <a:t> from JKS to BKS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the </a:t>
            </a:r>
            <a:r>
              <a:rPr lang="en-US" dirty="0" err="1" smtClean="0"/>
              <a:t>keystore</a:t>
            </a:r>
            <a:r>
              <a:rPr lang="en-US" dirty="0" smtClean="0"/>
              <a:t> you just generated in d:/ disk (</a:t>
            </a:r>
            <a:r>
              <a:rPr lang="en-US" dirty="0" err="1" smtClean="0"/>
              <a:t>bksserver.keystore</a:t>
            </a:r>
            <a:r>
              <a:rPr lang="en-US" dirty="0" smtClean="0"/>
              <a:t>), and input the password (123456), then click tools-&gt; change type -&gt; click BKS, and </a:t>
            </a:r>
            <a:r>
              <a:rPr lang="en-US" dirty="0" err="1" smtClean="0"/>
              <a:t>ctrl+s</a:t>
            </a:r>
            <a:r>
              <a:rPr lang="en-US" dirty="0" smtClean="0"/>
              <a:t> save, do it for another </a:t>
            </a:r>
            <a:r>
              <a:rPr lang="en-US" dirty="0" err="1" smtClean="0"/>
              <a:t>keystore</a:t>
            </a:r>
            <a:r>
              <a:rPr lang="en-US" dirty="0" smtClean="0"/>
              <a:t> (</a:t>
            </a:r>
            <a:r>
              <a:rPr lang="en-US" dirty="0" err="1" smtClean="0"/>
              <a:t>bksclient.keystore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4151" y="2990249"/>
            <a:ext cx="4285229" cy="332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8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Write Code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refer to the two projects: client and server</a:t>
            </a:r>
          </a:p>
          <a:p>
            <a:r>
              <a:rPr lang="en-US" dirty="0" smtClean="0"/>
              <a:t>1) copy </a:t>
            </a:r>
            <a:r>
              <a:rPr lang="en-US" dirty="0" err="1" smtClean="0"/>
              <a:t>bksserver.keystore</a:t>
            </a:r>
            <a:r>
              <a:rPr lang="en-US" dirty="0" smtClean="0"/>
              <a:t> into server project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535" y="3252478"/>
            <a:ext cx="3591697" cy="342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95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Write Code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refer to the two projects: client and server</a:t>
            </a:r>
          </a:p>
          <a:p>
            <a:r>
              <a:rPr lang="en-US" dirty="0" smtClean="0"/>
              <a:t>1) copy </a:t>
            </a:r>
            <a:r>
              <a:rPr lang="en-US" dirty="0" err="1" smtClean="0"/>
              <a:t>bksclient.keystore</a:t>
            </a:r>
            <a:r>
              <a:rPr lang="en-US" dirty="0" smtClean="0"/>
              <a:t> and </a:t>
            </a:r>
            <a:r>
              <a:rPr lang="en-US" dirty="0" err="1" smtClean="0"/>
              <a:t>cacerts.bks</a:t>
            </a:r>
            <a:r>
              <a:rPr lang="en-US" dirty="0" smtClean="0"/>
              <a:t> into client project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370" y="2982939"/>
            <a:ext cx="3448630" cy="332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06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Set up emulator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Turn on telnet tool in windows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717285"/>
            <a:ext cx="6486984" cy="256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0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Set up emulator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 the server project, and start one emulator, remember the number on left top </a:t>
            </a:r>
            <a:r>
              <a:rPr lang="en-US" dirty="0" err="1" smtClean="0"/>
              <a:t>cornor</a:t>
            </a:r>
            <a:r>
              <a:rPr lang="en-US" dirty="0" smtClean="0"/>
              <a:t> 5554:</a:t>
            </a:r>
          </a:p>
          <a:p>
            <a:r>
              <a:rPr lang="en-US" dirty="0" smtClean="0"/>
              <a:t>Open </a:t>
            </a:r>
            <a:r>
              <a:rPr lang="en-US" dirty="0" err="1" smtClean="0"/>
              <a:t>cmd</a:t>
            </a:r>
            <a:r>
              <a:rPr lang="en-US" dirty="0" smtClean="0"/>
              <a:t>, and run</a:t>
            </a:r>
          </a:p>
          <a:p>
            <a:r>
              <a:rPr lang="en-US" dirty="0" smtClean="0"/>
              <a:t>telnet localhost 5554</a:t>
            </a:r>
          </a:p>
          <a:p>
            <a:r>
              <a:rPr lang="en-US" dirty="0" smtClean="0"/>
              <a:t>Then enter such command:</a:t>
            </a:r>
          </a:p>
          <a:p>
            <a:r>
              <a:rPr lang="en-US" dirty="0" err="1" smtClean="0"/>
              <a:t>redir</a:t>
            </a:r>
            <a:r>
              <a:rPr lang="en-US" dirty="0" smtClean="0"/>
              <a:t> add tcp:8193:8192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5642" y="2189971"/>
            <a:ext cx="3942719" cy="36226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733" y="4757143"/>
            <a:ext cx="4659656" cy="123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4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Then start client project.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9168" y="561564"/>
            <a:ext cx="7004222" cy="597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74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Install Java</a:t>
            </a:r>
          </a:p>
          <a:p>
            <a:r>
              <a:rPr lang="en-US" dirty="0" smtClean="0"/>
              <a:t>Change Security Files in Java</a:t>
            </a:r>
          </a:p>
          <a:p>
            <a:r>
              <a:rPr lang="en-US" dirty="0" smtClean="0"/>
              <a:t>Install </a:t>
            </a:r>
            <a:r>
              <a:rPr lang="en-US" dirty="0" err="1" smtClean="0"/>
              <a:t>keystore</a:t>
            </a:r>
            <a:r>
              <a:rPr lang="en-US" dirty="0" smtClean="0"/>
              <a:t> explorer</a:t>
            </a:r>
          </a:p>
          <a:p>
            <a:r>
              <a:rPr lang="en-US" dirty="0" smtClean="0"/>
              <a:t>Generate keys and certificate</a:t>
            </a:r>
          </a:p>
          <a:p>
            <a:r>
              <a:rPr lang="en-US" dirty="0" smtClean="0"/>
              <a:t>Use </a:t>
            </a:r>
            <a:r>
              <a:rPr lang="en-US" dirty="0" err="1" smtClean="0"/>
              <a:t>keystore</a:t>
            </a:r>
            <a:r>
              <a:rPr lang="en-US" dirty="0" smtClean="0"/>
              <a:t> explorer to convert </a:t>
            </a:r>
            <a:r>
              <a:rPr lang="en-US" dirty="0" err="1" smtClean="0"/>
              <a:t>keystore</a:t>
            </a:r>
            <a:r>
              <a:rPr lang="en-US" dirty="0" smtClean="0"/>
              <a:t> from JKS to BKS</a:t>
            </a:r>
          </a:p>
          <a:p>
            <a:r>
              <a:rPr lang="en-US" dirty="0" smtClean="0"/>
              <a:t>Write code </a:t>
            </a:r>
          </a:p>
          <a:p>
            <a:r>
              <a:rPr lang="en-US" dirty="0" smtClean="0"/>
              <a:t>Set up emulator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44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 JDK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http://</a:t>
            </a:r>
            <a:r>
              <a:rPr lang="en-US" u="sng" dirty="0" smtClean="0">
                <a:hlinkClick r:id="rId2"/>
              </a:rPr>
              <a:t>www.oracle.com/technetwork/java/javase/downloads/jdk7-downloads-1880260.html</a:t>
            </a:r>
            <a:endParaRPr lang="en-US" u="sng" dirty="0" smtClean="0"/>
          </a:p>
          <a:p>
            <a:r>
              <a:rPr lang="en-US" dirty="0" smtClean="0"/>
              <a:t>Install the first JDK package. Current version is 7u79</a:t>
            </a:r>
          </a:p>
          <a:p>
            <a:r>
              <a:rPr lang="en-US" dirty="0" smtClean="0"/>
              <a:t>Make sure that you have only </a:t>
            </a:r>
            <a:r>
              <a:rPr lang="en-US" b="1" dirty="0" smtClean="0">
                <a:solidFill>
                  <a:srgbClr val="FF0000"/>
                </a:solidFill>
              </a:rPr>
              <a:t>one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JDK installed in your laptop!!</a:t>
            </a:r>
            <a:endParaRPr lang="en-US" dirty="0"/>
          </a:p>
          <a:p>
            <a:r>
              <a:rPr lang="en-US" dirty="0" smtClean="0"/>
              <a:t>Please follow this link to set JAVA_HOME in your laptop </a:t>
            </a:r>
            <a:r>
              <a:rPr lang="en-US" dirty="0" smtClean="0">
                <a:hlinkClick r:id="rId3"/>
              </a:rPr>
              <a:t>https://kaanmutlu.wordpress.com/2013/04/26/setting-the-java_home-in-windows-7-64-bit/</a:t>
            </a:r>
            <a:r>
              <a:rPr lang="en-US" dirty="0" smtClean="0"/>
              <a:t>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Make sure to replace the java home directory with yours!!!</a:t>
            </a:r>
          </a:p>
        </p:txBody>
      </p:sp>
    </p:spTree>
    <p:extLst>
      <p:ext uri="{BB962C8B-B14F-4D97-AF65-F5344CB8AC3E}">
        <p14:creationId xmlns:p14="http://schemas.microsoft.com/office/powerpoint/2010/main" val="106380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Security Files in Java - 1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www.oracle.com/technetwork/java/javase/downloads/jce-7-download-432124.html</a:t>
            </a:r>
            <a:endParaRPr lang="en-US" dirty="0" smtClean="0"/>
          </a:p>
          <a:p>
            <a:r>
              <a:rPr lang="en-US" dirty="0" smtClean="0"/>
              <a:t>Download unlimitedJCEPolicyJDK7.zip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3732" y="3187700"/>
            <a:ext cx="543877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53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Security Files in Java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</a:t>
            </a:r>
            <a:r>
              <a:rPr lang="en-US" dirty="0" smtClean="0"/>
              <a:t>nzip unlimitedJCEPolicyJDK7.zip file and copy </a:t>
            </a:r>
            <a:r>
              <a:rPr lang="en-US" b="1" dirty="0" smtClean="0"/>
              <a:t>local_policy.jar</a:t>
            </a:r>
            <a:r>
              <a:rPr lang="en-US" dirty="0" smtClean="0"/>
              <a:t> and </a:t>
            </a:r>
            <a:r>
              <a:rPr lang="en-US" b="1" dirty="0" smtClean="0"/>
              <a:t>us_export_policy.jar</a:t>
            </a:r>
            <a:r>
              <a:rPr lang="en-US" dirty="0" smtClean="0"/>
              <a:t> </a:t>
            </a:r>
            <a:r>
              <a:rPr lang="en-US" dirty="0"/>
              <a:t>into  </a:t>
            </a:r>
            <a:r>
              <a:rPr lang="en-US" dirty="0" err="1" smtClean="0"/>
              <a:t>your_java_home</a:t>
            </a:r>
            <a:r>
              <a:rPr lang="en-US" dirty="0" smtClean="0"/>
              <a:t>\</a:t>
            </a:r>
            <a:r>
              <a:rPr lang="en-US" dirty="0" err="1" smtClean="0"/>
              <a:t>jre</a:t>
            </a:r>
            <a:r>
              <a:rPr lang="en-US" dirty="0" smtClean="0"/>
              <a:t>\lib\security, remember there are already two files with the same names, just overwrite them.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47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 </a:t>
            </a:r>
            <a:r>
              <a:rPr lang="en-US" dirty="0" err="1" smtClean="0"/>
              <a:t>Keystore</a:t>
            </a:r>
            <a:r>
              <a:rPr lang="en-US" dirty="0" smtClean="0"/>
              <a:t> Explorer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software is used to change the type of </a:t>
            </a:r>
            <a:r>
              <a:rPr lang="en-US" dirty="0" err="1" smtClean="0"/>
              <a:t>keystore</a:t>
            </a:r>
            <a:r>
              <a:rPr lang="en-US" dirty="0" smtClean="0"/>
              <a:t> (JKS, by default) to the type that android can use (BKS).</a:t>
            </a:r>
            <a:endParaRPr lang="en-US" u="sng" dirty="0" smtClean="0">
              <a:hlinkClick r:id="rId2"/>
            </a:endParaRPr>
          </a:p>
          <a:p>
            <a:r>
              <a:rPr lang="en-US" u="sng" dirty="0" smtClean="0">
                <a:hlinkClick r:id="rId2"/>
              </a:rPr>
              <a:t>http</a:t>
            </a:r>
            <a:r>
              <a:rPr lang="en-US" u="sng" dirty="0">
                <a:hlinkClick r:id="rId2"/>
              </a:rPr>
              <a:t>://keystore-explorer.sourceforge.net/downloads.php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993" y="3312526"/>
            <a:ext cx="4988626" cy="277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82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3539"/>
            <a:ext cx="10515600" cy="1325563"/>
          </a:xfrm>
        </p:spPr>
        <p:txBody>
          <a:bodyPr/>
          <a:lstStyle/>
          <a:p>
            <a:r>
              <a:rPr lang="en-US" dirty="0" smtClean="0"/>
              <a:t>Generate Keys - 1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7990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1) </a:t>
            </a:r>
            <a:r>
              <a:rPr lang="en-US" b="1" dirty="0" err="1" smtClean="0">
                <a:solidFill>
                  <a:srgbClr val="FF0000"/>
                </a:solidFill>
              </a:rPr>
              <a:t>keytool</a:t>
            </a:r>
            <a:r>
              <a:rPr lang="en-US" b="1" dirty="0" smtClean="0">
                <a:solidFill>
                  <a:srgbClr val="FF0000"/>
                </a:solidFill>
              </a:rPr>
              <a:t> -</a:t>
            </a:r>
            <a:r>
              <a:rPr lang="en-US" b="1" dirty="0" err="1" smtClean="0">
                <a:solidFill>
                  <a:srgbClr val="FF0000"/>
                </a:solidFill>
              </a:rPr>
              <a:t>genkey</a:t>
            </a:r>
            <a:r>
              <a:rPr lang="en-US" b="1" dirty="0" smtClean="0">
                <a:solidFill>
                  <a:srgbClr val="FF0000"/>
                </a:solidFill>
              </a:rPr>
              <a:t> -alias </a:t>
            </a:r>
            <a:r>
              <a:rPr lang="en-US" b="1" dirty="0" err="1" smtClean="0">
                <a:solidFill>
                  <a:srgbClr val="FF0000"/>
                </a:solidFill>
              </a:rPr>
              <a:t>kserverkey</a:t>
            </a:r>
            <a:r>
              <a:rPr lang="en-US" b="1" dirty="0" smtClean="0">
                <a:solidFill>
                  <a:srgbClr val="FF0000"/>
                </a:solidFill>
              </a:rPr>
              <a:t> -</a:t>
            </a:r>
            <a:r>
              <a:rPr lang="en-US" b="1" dirty="0" err="1" smtClean="0">
                <a:solidFill>
                  <a:srgbClr val="FF0000"/>
                </a:solidFill>
              </a:rPr>
              <a:t>keystore</a:t>
            </a:r>
            <a:r>
              <a:rPr lang="en-US" b="1" dirty="0" smtClean="0">
                <a:solidFill>
                  <a:srgbClr val="FF0000"/>
                </a:solidFill>
              </a:rPr>
              <a:t> c:/bksserver.keystore</a:t>
            </a:r>
          </a:p>
          <a:p>
            <a:pPr marL="0" indent="0">
              <a:buNone/>
            </a:pPr>
            <a:r>
              <a:rPr lang="en-US" dirty="0" smtClean="0"/>
              <a:t>This commend will generate a </a:t>
            </a:r>
            <a:r>
              <a:rPr lang="en-US" dirty="0" err="1" smtClean="0"/>
              <a:t>keystore</a:t>
            </a:r>
            <a:r>
              <a:rPr lang="en-US" dirty="0" smtClean="0"/>
              <a:t> for server. Please use 123456 as password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152" y="2835593"/>
            <a:ext cx="6581775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35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3539"/>
            <a:ext cx="10515600" cy="1325563"/>
          </a:xfrm>
        </p:spPr>
        <p:txBody>
          <a:bodyPr/>
          <a:lstStyle/>
          <a:p>
            <a:r>
              <a:rPr lang="en-US" dirty="0" smtClean="0"/>
              <a:t>Generate Keys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79905"/>
            <a:ext cx="10787743" cy="437705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2</a:t>
            </a:r>
            <a:r>
              <a:rPr lang="en-US" dirty="0" smtClean="0"/>
              <a:t>) </a:t>
            </a:r>
            <a:r>
              <a:rPr lang="en-US" b="1" dirty="0" err="1" smtClean="0">
                <a:solidFill>
                  <a:srgbClr val="FF0000"/>
                </a:solidFill>
              </a:rPr>
              <a:t>keytool</a:t>
            </a:r>
            <a:r>
              <a:rPr lang="en-US" b="1" dirty="0" smtClean="0">
                <a:solidFill>
                  <a:srgbClr val="FF0000"/>
                </a:solidFill>
              </a:rPr>
              <a:t> -export </a:t>
            </a:r>
            <a:r>
              <a:rPr lang="en-US" b="1" dirty="0">
                <a:solidFill>
                  <a:srgbClr val="FF0000"/>
                </a:solidFill>
              </a:rPr>
              <a:t>-</a:t>
            </a:r>
            <a:r>
              <a:rPr lang="en-US" b="1" dirty="0" smtClean="0">
                <a:solidFill>
                  <a:srgbClr val="FF0000"/>
                </a:solidFill>
              </a:rPr>
              <a:t>file c:/bksserver.crt -alias </a:t>
            </a:r>
            <a:r>
              <a:rPr lang="en-US" b="1" dirty="0" err="1" smtClean="0">
                <a:solidFill>
                  <a:srgbClr val="FF0000"/>
                </a:solidFill>
              </a:rPr>
              <a:t>serverkey</a:t>
            </a:r>
            <a:r>
              <a:rPr lang="en-US" b="1" dirty="0" smtClean="0">
                <a:solidFill>
                  <a:srgbClr val="FF0000"/>
                </a:solidFill>
              </a:rPr>
              <a:t> -</a:t>
            </a:r>
            <a:r>
              <a:rPr lang="en-US" b="1" dirty="0" err="1" smtClean="0">
                <a:solidFill>
                  <a:srgbClr val="FF0000"/>
                </a:solidFill>
              </a:rPr>
              <a:t>keystore</a:t>
            </a:r>
            <a:r>
              <a:rPr lang="en-US" b="1" dirty="0" smtClean="0">
                <a:solidFill>
                  <a:srgbClr val="FF0000"/>
                </a:solidFill>
              </a:rPr>
              <a:t> c:/bksserver.keystore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3) Before doing this step, please copy  bcprov-jdk16-146.jar into ‘</a:t>
            </a:r>
            <a:r>
              <a:rPr lang="en-US" dirty="0" err="1" smtClean="0"/>
              <a:t>your_home_jdk_path</a:t>
            </a:r>
            <a:r>
              <a:rPr lang="en-US" dirty="0" smtClean="0"/>
              <a:t>/</a:t>
            </a:r>
            <a:r>
              <a:rPr lang="en-US" dirty="0" err="1" smtClean="0"/>
              <a:t>jre</a:t>
            </a:r>
            <a:r>
              <a:rPr lang="en-US" dirty="0" smtClean="0"/>
              <a:t>/lib/</a:t>
            </a:r>
            <a:r>
              <a:rPr lang="en-US" dirty="0" err="1" smtClean="0"/>
              <a:t>ext</a:t>
            </a:r>
            <a:r>
              <a:rPr lang="en-US" dirty="0" smtClean="0"/>
              <a:t>’, then modify the ‘</a:t>
            </a:r>
            <a:r>
              <a:rPr lang="en-US" dirty="0" err="1" smtClean="0"/>
              <a:t>java.security</a:t>
            </a:r>
            <a:r>
              <a:rPr lang="en-US" dirty="0" smtClean="0"/>
              <a:t>’ file (in ../security directory), adding a new line: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security.provider.11=</a:t>
            </a:r>
            <a:r>
              <a:rPr lang="en-US" b="1" dirty="0" err="1" smtClean="0">
                <a:solidFill>
                  <a:srgbClr val="FF0000"/>
                </a:solidFill>
              </a:rPr>
              <a:t>org.bouncycastle.jce.provider.BouncyCastleProvider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Then, run this command:</a:t>
            </a:r>
          </a:p>
          <a:p>
            <a:pPr marL="0" indent="0">
              <a:buNone/>
            </a:pPr>
            <a:r>
              <a:rPr lang="en-US" b="1" dirty="0" err="1">
                <a:solidFill>
                  <a:srgbClr val="FF0000"/>
                </a:solidFill>
              </a:rPr>
              <a:t>k</a:t>
            </a:r>
            <a:r>
              <a:rPr lang="en-US" b="1" dirty="0" err="1" smtClean="0">
                <a:solidFill>
                  <a:srgbClr val="FF0000"/>
                </a:solidFill>
              </a:rPr>
              <a:t>eytool</a:t>
            </a:r>
            <a:r>
              <a:rPr lang="en-US" b="1" dirty="0" smtClean="0">
                <a:solidFill>
                  <a:srgbClr val="FF0000"/>
                </a:solidFill>
              </a:rPr>
              <a:t>  -</a:t>
            </a:r>
            <a:r>
              <a:rPr lang="en-US" b="1" dirty="0" err="1" smtClean="0">
                <a:solidFill>
                  <a:srgbClr val="FF0000"/>
                </a:solidFill>
              </a:rPr>
              <a:t>importcert</a:t>
            </a:r>
            <a:r>
              <a:rPr lang="en-US" b="1" dirty="0" smtClean="0">
                <a:solidFill>
                  <a:srgbClr val="FF0000"/>
                </a:solidFill>
              </a:rPr>
              <a:t> -</a:t>
            </a:r>
            <a:r>
              <a:rPr lang="en-US" b="1" dirty="0" err="1" smtClean="0">
                <a:solidFill>
                  <a:srgbClr val="FF0000"/>
                </a:solidFill>
              </a:rPr>
              <a:t>keystore</a:t>
            </a:r>
            <a:r>
              <a:rPr lang="en-US" b="1" dirty="0" smtClean="0">
                <a:solidFill>
                  <a:srgbClr val="FF0000"/>
                </a:solidFill>
              </a:rPr>
              <a:t> c:/cacerts.bks -</a:t>
            </a:r>
            <a:r>
              <a:rPr lang="en-US" b="1" dirty="0" err="1" smtClean="0">
                <a:solidFill>
                  <a:srgbClr val="FF0000"/>
                </a:solidFill>
              </a:rPr>
              <a:t>storetype</a:t>
            </a:r>
            <a:r>
              <a:rPr lang="en-US" b="1" dirty="0" smtClean="0">
                <a:solidFill>
                  <a:srgbClr val="FF0000"/>
                </a:solidFill>
              </a:rPr>
              <a:t> BKS -file c:/bksserver.crt -provider </a:t>
            </a:r>
            <a:r>
              <a:rPr lang="en-US" b="1" dirty="0" err="1" smtClean="0">
                <a:solidFill>
                  <a:srgbClr val="FF0000"/>
                </a:solidFill>
              </a:rPr>
              <a:t>org.bouncycastle.jce.provider.BouncyCastleProvider</a:t>
            </a:r>
            <a:r>
              <a:rPr lang="en-US" b="1" dirty="0" smtClean="0">
                <a:solidFill>
                  <a:srgbClr val="FF0000"/>
                </a:solidFill>
              </a:rPr>
              <a:t> -</a:t>
            </a:r>
            <a:r>
              <a:rPr lang="en-US" b="1" dirty="0" err="1" smtClean="0">
                <a:solidFill>
                  <a:srgbClr val="FF0000"/>
                </a:solidFill>
              </a:rPr>
              <a:t>trustcacerts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823" y="2545263"/>
            <a:ext cx="641985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11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3539"/>
            <a:ext cx="10515600" cy="1325563"/>
          </a:xfrm>
        </p:spPr>
        <p:txBody>
          <a:bodyPr/>
          <a:lstStyle/>
          <a:p>
            <a:r>
              <a:rPr lang="en-US" dirty="0" smtClean="0"/>
              <a:t>Generate Keys -3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7990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When finishing this command, please remove </a:t>
            </a:r>
            <a:r>
              <a:rPr lang="en-US" b="1" dirty="0" smtClean="0">
                <a:solidFill>
                  <a:srgbClr val="FF0000"/>
                </a:solidFill>
              </a:rPr>
              <a:t>bcprov-jdk16-146.jar</a:t>
            </a:r>
            <a:r>
              <a:rPr lang="en-US" dirty="0" smtClean="0"/>
              <a:t> from </a:t>
            </a:r>
            <a:r>
              <a:rPr lang="en-US" b="1" dirty="0" err="1" smtClean="0">
                <a:solidFill>
                  <a:srgbClr val="FF0000"/>
                </a:solidFill>
              </a:rPr>
              <a:t>your_home_jdk_path</a:t>
            </a:r>
            <a:r>
              <a:rPr lang="en-US" b="1" dirty="0" smtClean="0">
                <a:solidFill>
                  <a:srgbClr val="FF0000"/>
                </a:solidFill>
              </a:rPr>
              <a:t>/</a:t>
            </a:r>
            <a:r>
              <a:rPr lang="en-US" b="1" dirty="0" err="1" smtClean="0">
                <a:solidFill>
                  <a:srgbClr val="FF0000"/>
                </a:solidFill>
              </a:rPr>
              <a:t>jre</a:t>
            </a:r>
            <a:r>
              <a:rPr lang="en-US" b="1" dirty="0" smtClean="0">
                <a:solidFill>
                  <a:srgbClr val="FF0000"/>
                </a:solidFill>
              </a:rPr>
              <a:t>/lib/</a:t>
            </a:r>
            <a:r>
              <a:rPr lang="en-US" b="1" dirty="0" err="1" smtClean="0">
                <a:solidFill>
                  <a:srgbClr val="FF0000"/>
                </a:solidFill>
              </a:rPr>
              <a:t>ext</a:t>
            </a:r>
            <a:r>
              <a:rPr lang="en-US" dirty="0" smtClean="0"/>
              <a:t> !!!!!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167" y="1359777"/>
            <a:ext cx="5681665" cy="355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54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487</Words>
  <Application>Microsoft Office PowerPoint</Application>
  <PresentationFormat>Custom</PresentationFormat>
  <Paragraphs>74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Outline </vt:lpstr>
      <vt:lpstr>Install JDK </vt:lpstr>
      <vt:lpstr>Change Security Files in Java - 1</vt:lpstr>
      <vt:lpstr>Change Security Files in Java - 2</vt:lpstr>
      <vt:lpstr>Install Keystore Explorer</vt:lpstr>
      <vt:lpstr>Generate Keys - 1</vt:lpstr>
      <vt:lpstr>Generate Keys - 2</vt:lpstr>
      <vt:lpstr>Generate Keys -3</vt:lpstr>
      <vt:lpstr>Generate Keys -4</vt:lpstr>
      <vt:lpstr>Use keystore explorer to convert keystore from JKS to BKS </vt:lpstr>
      <vt:lpstr>Use keystore explorer to convert keystore from JKS to BKS </vt:lpstr>
      <vt:lpstr>Write Code </vt:lpstr>
      <vt:lpstr>Write Code </vt:lpstr>
      <vt:lpstr>Set up emulator</vt:lpstr>
      <vt:lpstr>Set up emulator</vt:lpstr>
      <vt:lpstr>Start application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zjyin</dc:creator>
  <cp:lastModifiedBy>wchen</cp:lastModifiedBy>
  <cp:revision>42</cp:revision>
  <dcterms:created xsi:type="dcterms:W3CDTF">2015-09-25T00:06:33Z</dcterms:created>
  <dcterms:modified xsi:type="dcterms:W3CDTF">2015-09-26T19:07:02Z</dcterms:modified>
</cp:coreProperties>
</file>