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4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5CF3-C17F-6040-8312-985EB8C5363F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E17E-0454-B449-8249-A66B1D10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5CF3-C17F-6040-8312-985EB8C5363F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E17E-0454-B449-8249-A66B1D10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94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5CF3-C17F-6040-8312-985EB8C5363F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E17E-0454-B449-8249-A66B1D10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5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5CF3-C17F-6040-8312-985EB8C5363F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E17E-0454-B449-8249-A66B1D10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2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5CF3-C17F-6040-8312-985EB8C5363F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E17E-0454-B449-8249-A66B1D10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3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5CF3-C17F-6040-8312-985EB8C5363F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E17E-0454-B449-8249-A66B1D10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1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5CF3-C17F-6040-8312-985EB8C5363F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E17E-0454-B449-8249-A66B1D10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6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5CF3-C17F-6040-8312-985EB8C5363F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E17E-0454-B449-8249-A66B1D10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24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5CF3-C17F-6040-8312-985EB8C5363F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E17E-0454-B449-8249-A66B1D10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2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5CF3-C17F-6040-8312-985EB8C5363F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E17E-0454-B449-8249-A66B1D10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8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5CF3-C17F-6040-8312-985EB8C5363F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E17E-0454-B449-8249-A66B1D10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7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A5CF3-C17F-6040-8312-985EB8C5363F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8E17E-0454-B449-8249-A66B1D10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4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ites.google.com/site/iasoncs/home/network-security/traffic-analysis-snort-tcpdum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shinie.com/iroot-rooting-guide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ndroidtcpdump.com/android-tcpdump/download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ites.google.com/site/iasoncs/home/network-security/traffic-analysis-snort-tcpdum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ites.google.com/site/iasoncs/home/network-security/traffic-analysis-snort-tcpdum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TrafficAnalysis</a:t>
            </a:r>
            <a:r>
              <a:rPr lang="en-US" dirty="0" smtClean="0"/>
              <a:t> (Snot/</a:t>
            </a:r>
            <a:r>
              <a:rPr lang="en-US" dirty="0" err="1" smtClean="0"/>
              <a:t>Tcpdump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https://sites.google.com/site/iasoncs/home/network-security/traffic-analysis-snort-tcpdump</a:t>
            </a:r>
            <a:endParaRPr lang="en-US" dirty="0"/>
          </a:p>
          <a:p>
            <a:r>
              <a:rPr lang="en-US" dirty="0" smtClean="0"/>
              <a:t>The PPT is used to supplement the materials in the link above just in case you may have problem.</a:t>
            </a:r>
          </a:p>
        </p:txBody>
      </p:sp>
    </p:spTree>
    <p:extLst>
      <p:ext uri="{BB962C8B-B14F-4D97-AF65-F5344CB8AC3E}">
        <p14:creationId xmlns:p14="http://schemas.microsoft.com/office/powerpoint/2010/main" val="194430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should be fine if you follow these rules, good luck!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Rule 1: install android studio instead of </a:t>
            </a:r>
            <a:r>
              <a:rPr lang="en-US" dirty="0" err="1" smtClean="0"/>
              <a:t>adb</a:t>
            </a:r>
            <a:r>
              <a:rPr lang="en-US" dirty="0" smtClean="0"/>
              <a:t> mentioned in the link</a:t>
            </a:r>
          </a:p>
          <a:p>
            <a:r>
              <a:rPr lang="en-US" dirty="0" smtClean="0"/>
              <a:t>Rule 2: copy </a:t>
            </a:r>
            <a:r>
              <a:rPr lang="en-US" dirty="0" err="1" smtClean="0"/>
              <a:t>tcpdump</a:t>
            </a:r>
            <a:r>
              <a:rPr lang="en-US" dirty="0" smtClean="0"/>
              <a:t> file into your rooted device by following the instructions in this PPT instead of those in the link.</a:t>
            </a:r>
          </a:p>
          <a:p>
            <a:r>
              <a:rPr lang="en-US" dirty="0" smtClean="0"/>
              <a:t>Rule 3: root your device </a:t>
            </a:r>
            <a:endParaRPr lang="en-US" dirty="0"/>
          </a:p>
          <a:p>
            <a:r>
              <a:rPr lang="en-US" dirty="0" smtClean="0"/>
              <a:t>Rule 4: set the </a:t>
            </a:r>
            <a:r>
              <a:rPr lang="en-US" dirty="0" err="1" smtClean="0"/>
              <a:t>ip</a:t>
            </a:r>
            <a:r>
              <a:rPr lang="en-US" dirty="0" smtClean="0"/>
              <a:t> address (variable) in client code with the actual </a:t>
            </a:r>
            <a:r>
              <a:rPr lang="en-US" dirty="0" err="1" smtClean="0"/>
              <a:t>ip</a:t>
            </a:r>
            <a:r>
              <a:rPr lang="en-US" dirty="0" smtClean="0"/>
              <a:t> address of your desktop where the server is running.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45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your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http://www.mashinie.com/iroot-rooting-</a:t>
            </a:r>
            <a:r>
              <a:rPr lang="en-US" dirty="0" smtClean="0">
                <a:hlinkClick r:id="rId2"/>
              </a:rPr>
              <a:t>guide.html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Help you obtain root privilege so that you can copy/move/delete files in your device through </a:t>
            </a:r>
            <a:r>
              <a:rPr lang="en-US" dirty="0" err="1" smtClean="0"/>
              <a:t>adb</a:t>
            </a:r>
            <a:r>
              <a:rPr lang="en-US" dirty="0" smtClean="0"/>
              <a:t> shell.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4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Android Studio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79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tcpdump</a:t>
            </a:r>
            <a:r>
              <a:rPr lang="en-US" dirty="0" smtClean="0"/>
              <a:t> in your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http://www.androidtcpdump.com/android-tcpdump/</a:t>
            </a:r>
            <a:r>
              <a:rPr lang="en-US" dirty="0" smtClean="0">
                <a:hlinkClick r:id="rId2"/>
              </a:rPr>
              <a:t>downloads</a:t>
            </a:r>
            <a:endParaRPr lang="en-US" dirty="0" smtClean="0"/>
          </a:p>
          <a:p>
            <a:r>
              <a:rPr lang="en-US" dirty="0" smtClean="0"/>
              <a:t>Open </a:t>
            </a:r>
            <a:r>
              <a:rPr lang="en-US" dirty="0" err="1" smtClean="0"/>
              <a:t>cmd</a:t>
            </a:r>
            <a:endParaRPr lang="en-US" dirty="0" smtClean="0"/>
          </a:p>
          <a:p>
            <a:r>
              <a:rPr lang="en-US" dirty="0" smtClean="0"/>
              <a:t>&gt; </a:t>
            </a:r>
            <a:r>
              <a:rPr lang="en-US" dirty="0" err="1" smtClean="0"/>
              <a:t>adb</a:t>
            </a:r>
            <a:r>
              <a:rPr lang="en-US" dirty="0" smtClean="0"/>
              <a:t> push path/to/</a:t>
            </a:r>
            <a:r>
              <a:rPr lang="en-US" dirty="0" err="1" smtClean="0"/>
              <a:t>tcpdump</a:t>
            </a:r>
            <a:r>
              <a:rPr lang="en-US" dirty="0" smtClean="0"/>
              <a:t> /</a:t>
            </a:r>
            <a:r>
              <a:rPr lang="en-US" dirty="0" err="1" smtClean="0"/>
              <a:t>sdcard</a:t>
            </a:r>
            <a:r>
              <a:rPr lang="en-US" dirty="0" smtClean="0"/>
              <a:t>/</a:t>
            </a:r>
            <a:r>
              <a:rPr lang="en-US" dirty="0" err="1" smtClean="0"/>
              <a:t>tcpdump</a:t>
            </a:r>
            <a:endParaRPr lang="en-US" dirty="0" smtClean="0"/>
          </a:p>
          <a:p>
            <a:r>
              <a:rPr lang="en-US" dirty="0" smtClean="0"/>
              <a:t>&gt; </a:t>
            </a:r>
            <a:r>
              <a:rPr lang="en-US" dirty="0" err="1" smtClean="0"/>
              <a:t>adb</a:t>
            </a:r>
            <a:r>
              <a:rPr lang="en-US" dirty="0" smtClean="0"/>
              <a:t> shell</a:t>
            </a:r>
          </a:p>
          <a:p>
            <a:r>
              <a:rPr lang="en-US" dirty="0" smtClean="0"/>
              <a:t>&gt; </a:t>
            </a:r>
            <a:r>
              <a:rPr lang="en-US" dirty="0" err="1" smtClean="0"/>
              <a:t>su</a:t>
            </a:r>
            <a:r>
              <a:rPr lang="en-US" dirty="0" smtClean="0"/>
              <a:t> (allow root privilege from your device as promoted)</a:t>
            </a:r>
          </a:p>
          <a:p>
            <a:r>
              <a:rPr lang="en-US" dirty="0" smtClean="0"/>
              <a:t>&gt; </a:t>
            </a:r>
            <a:r>
              <a:rPr lang="en-US" dirty="0" err="1" smtClean="0"/>
              <a:t>cp</a:t>
            </a:r>
            <a:r>
              <a:rPr lang="en-US" dirty="0" smtClean="0"/>
              <a:t> /</a:t>
            </a:r>
            <a:r>
              <a:rPr lang="en-US" dirty="0" err="1" smtClean="0"/>
              <a:t>sdcard</a:t>
            </a:r>
            <a:r>
              <a:rPr lang="en-US" dirty="0" smtClean="0"/>
              <a:t>/</a:t>
            </a:r>
            <a:r>
              <a:rPr lang="en-US" dirty="0" err="1" smtClean="0"/>
              <a:t>tcpdump</a:t>
            </a:r>
            <a:r>
              <a:rPr lang="en-US" dirty="0" smtClean="0"/>
              <a:t> /data/local/</a:t>
            </a:r>
            <a:r>
              <a:rPr lang="en-US" dirty="0" err="1" smtClean="0"/>
              <a:t>tcpdump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996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code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https://sites.google.com/site/iasoncs/home/network-security/traffic-analysis-snort-</a:t>
            </a:r>
            <a:r>
              <a:rPr lang="en-US" dirty="0" smtClean="0">
                <a:hlinkClick r:id="rId2"/>
              </a:rPr>
              <a:t>tcpdump</a:t>
            </a:r>
            <a:endParaRPr lang="en-US" dirty="0" smtClean="0"/>
          </a:p>
          <a:p>
            <a:r>
              <a:rPr lang="en-US" dirty="0" smtClean="0"/>
              <a:t>Download server and client code from the bottom of the link above.</a:t>
            </a:r>
          </a:p>
          <a:p>
            <a:r>
              <a:rPr lang="en-US" dirty="0" smtClean="0"/>
              <a:t>Run client in your rooted device through your android studio </a:t>
            </a:r>
          </a:p>
          <a:p>
            <a:r>
              <a:rPr lang="en-US" dirty="0" smtClean="0"/>
              <a:t>Run server code from your </a:t>
            </a:r>
            <a:r>
              <a:rPr lang="en-US" dirty="0" err="1" smtClean="0"/>
              <a:t>cmd</a:t>
            </a:r>
            <a:r>
              <a:rPr lang="en-US" dirty="0" smtClean="0"/>
              <a:t> (go to bin </a:t>
            </a:r>
            <a:r>
              <a:rPr lang="en-US" dirty="0" err="1" smtClean="0"/>
              <a:t>dir</a:t>
            </a:r>
            <a:r>
              <a:rPr lang="en-US" dirty="0" smtClean="0"/>
              <a:t>)</a:t>
            </a:r>
          </a:p>
          <a:p>
            <a:r>
              <a:rPr lang="en-US" dirty="0" smtClean="0"/>
              <a:t>&gt; java </a:t>
            </a:r>
            <a:r>
              <a:rPr lang="en-US" dirty="0" err="1" smtClean="0"/>
              <a:t>TCPDesktopServer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932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following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“2. Catch the Information” section in </a:t>
            </a:r>
          </a:p>
          <a:p>
            <a:r>
              <a:rPr lang="en-US" dirty="0">
                <a:hlinkClick r:id="rId2"/>
              </a:rPr>
              <a:t>https://sites.google.com/site/iasoncs/home/network-security/traffic-analysis-snort-</a:t>
            </a:r>
            <a:r>
              <a:rPr lang="en-US" dirty="0" smtClean="0">
                <a:hlinkClick r:id="rId2"/>
              </a:rPr>
              <a:t>tcpdump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544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328</Words>
  <Application>Microsoft Macintosh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TrafficAnalysis (Snot/Tcpdump)</vt:lpstr>
      <vt:lpstr>You should be fine if you follow these rules, good luck!</vt:lpstr>
      <vt:lpstr>Root your device</vt:lpstr>
      <vt:lpstr>Install Android Studio</vt:lpstr>
      <vt:lpstr>Install tcpdump in your device</vt:lpstr>
      <vt:lpstr>Download code </vt:lpstr>
      <vt:lpstr>Now following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Tao</dc:creator>
  <cp:lastModifiedBy>Tao</cp:lastModifiedBy>
  <cp:revision>11</cp:revision>
  <dcterms:created xsi:type="dcterms:W3CDTF">2015-11-12T21:18:14Z</dcterms:created>
  <dcterms:modified xsi:type="dcterms:W3CDTF">2015-11-13T16:27:30Z</dcterms:modified>
</cp:coreProperties>
</file>